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595" r:id="rId5"/>
    <p:sldId id="409" r:id="rId6"/>
    <p:sldId id="622" r:id="rId7"/>
    <p:sldId id="623" r:id="rId8"/>
    <p:sldId id="624" r:id="rId9"/>
    <p:sldId id="625" r:id="rId10"/>
    <p:sldId id="616" r:id="rId11"/>
    <p:sldId id="617" r:id="rId12"/>
    <p:sldId id="621" r:id="rId13"/>
    <p:sldId id="618" r:id="rId14"/>
    <p:sldId id="599" r:id="rId15"/>
    <p:sldId id="600" r:id="rId16"/>
    <p:sldId id="601" r:id="rId17"/>
    <p:sldId id="603" r:id="rId18"/>
    <p:sldId id="626" r:id="rId19"/>
    <p:sldId id="627" r:id="rId20"/>
    <p:sldId id="605" r:id="rId21"/>
    <p:sldId id="611" r:id="rId22"/>
    <p:sldId id="606" r:id="rId23"/>
    <p:sldId id="629" r:id="rId24"/>
    <p:sldId id="632" r:id="rId25"/>
    <p:sldId id="633" r:id="rId26"/>
    <p:sldId id="628" r:id="rId27"/>
    <p:sldId id="619" r:id="rId28"/>
    <p:sldId id="607" r:id="rId29"/>
    <p:sldId id="620" r:id="rId30"/>
    <p:sldId id="608" r:id="rId31"/>
    <p:sldId id="609" r:id="rId32"/>
    <p:sldId id="610" r:id="rId33"/>
    <p:sldId id="612" r:id="rId34"/>
    <p:sldId id="613" r:id="rId35"/>
    <p:sldId id="615" r:id="rId36"/>
    <p:sldId id="256" r:id="rId37"/>
    <p:sldId id="590" r:id="rId38"/>
    <p:sldId id="594" r:id="rId39"/>
    <p:sldId id="592" r:id="rId40"/>
    <p:sldId id="593" r:id="rId41"/>
  </p:sldIdLst>
  <p:sldSz cx="12192000" cy="6858000"/>
  <p:notesSz cx="6724650" cy="97742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27E151-84A5-6F75-5064-C276C07C8CE3}" name="Kjeld Vinkx (To70)" initials="KV" userId="S::kjeld.vinkx@to70.eu::ffaedad8-cd10-40e4-a5af-55375fcb79b3" providerId="AD"/>
  <p188:author id="{191219D8-D4B2-0FAD-CFBA-6C14D6E3E426}" name="Vanweert, Franci" initials="FV" userId="S::franci.vanweert@wsp.com::310a1dcb-0b33-4fb8-8c8a-764207d8bd4d" providerId="AD"/>
  <p188:author id="{833A11FF-C94D-ED82-3687-7BFCE5F53A44}" name="Pirovano, Natascha" initials="PN" userId="S::natascha.pirovano@wsp.com::9204daf7-9ef4-4f82-acce-5913865ff9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C75"/>
    <a:srgbClr val="FDC300"/>
    <a:srgbClr val="F08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81"/>
    <p:restoredTop sz="80915" autoAdjust="0"/>
  </p:normalViewPr>
  <p:slideViewPr>
    <p:cSldViewPr snapToGrid="0" snapToObjects="1">
      <p:cViewPr varScale="1">
        <p:scale>
          <a:sx n="64" d="100"/>
          <a:sy n="64" d="100"/>
        </p:scale>
        <p:origin x="96" y="72"/>
      </p:cViewPr>
      <p:guideLst/>
    </p:cSldViewPr>
  </p:slideViewPr>
  <p:notesTextViewPr>
    <p:cViewPr>
      <p:scale>
        <a:sx n="1" d="1"/>
        <a:sy n="1" d="1"/>
      </p:scale>
      <p:origin x="0" y="-250"/>
    </p:cViewPr>
  </p:notesTextViewPr>
  <p:notesViewPr>
    <p:cSldViewPr snapToGrid="0" snapToObjects="1">
      <p:cViewPr varScale="1">
        <p:scale>
          <a:sx n="156" d="100"/>
          <a:sy n="156" d="100"/>
        </p:scale>
        <p:origin x="38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la Hendriks" userId="863480e4-c749-4f87-a9de-1b0eb5ae5b53" providerId="ADAL" clId="{4D7393EE-54FD-42D7-931D-EFEEDE98E17E}"/>
    <pc:docChg chg="modSld">
      <pc:chgData name="Hella Hendriks" userId="863480e4-c749-4f87-a9de-1b0eb5ae5b53" providerId="ADAL" clId="{4D7393EE-54FD-42D7-931D-EFEEDE98E17E}" dt="2024-01-26T19:04:02.230" v="3"/>
      <pc:docMkLst>
        <pc:docMk/>
      </pc:docMkLst>
      <pc:sldChg chg="modNotesTx">
        <pc:chgData name="Hella Hendriks" userId="863480e4-c749-4f87-a9de-1b0eb5ae5b53" providerId="ADAL" clId="{4D7393EE-54FD-42D7-931D-EFEEDE98E17E}" dt="2024-01-26T19:02:34.396" v="0"/>
        <pc:sldMkLst>
          <pc:docMk/>
          <pc:sldMk cId="4245959300" sldId="603"/>
        </pc:sldMkLst>
      </pc:sldChg>
      <pc:sldChg chg="modNotesTx">
        <pc:chgData name="Hella Hendriks" userId="863480e4-c749-4f87-a9de-1b0eb5ae5b53" providerId="ADAL" clId="{4D7393EE-54FD-42D7-931D-EFEEDE98E17E}" dt="2024-01-26T19:03:29.847" v="2"/>
        <pc:sldMkLst>
          <pc:docMk/>
          <pc:sldMk cId="700685038" sldId="605"/>
        </pc:sldMkLst>
      </pc:sldChg>
      <pc:sldChg chg="modNotesTx">
        <pc:chgData name="Hella Hendriks" userId="863480e4-c749-4f87-a9de-1b0eb5ae5b53" providerId="ADAL" clId="{4D7393EE-54FD-42D7-931D-EFEEDE98E17E}" dt="2024-01-26T19:04:02.230" v="3"/>
        <pc:sldMkLst>
          <pc:docMk/>
          <pc:sldMk cId="354802637" sldId="613"/>
        </pc:sldMkLst>
      </pc:sldChg>
      <pc:sldChg chg="modNotesTx">
        <pc:chgData name="Hella Hendriks" userId="863480e4-c749-4f87-a9de-1b0eb5ae5b53" providerId="ADAL" clId="{4D7393EE-54FD-42D7-931D-EFEEDE98E17E}" dt="2024-01-26T19:02:59.381" v="1"/>
        <pc:sldMkLst>
          <pc:docMk/>
          <pc:sldMk cId="2325635996" sldId="62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707326136745434E-2"/>
          <c:y val="0.10154989486804614"/>
          <c:w val="0.91684359695898754"/>
          <c:h val="0.82885483610945543"/>
        </c:manualLayout>
      </c:layout>
      <c:barChart>
        <c:barDir val="col"/>
        <c:grouping val="clustered"/>
        <c:varyColors val="0"/>
        <c:ser>
          <c:idx val="0"/>
          <c:order val="0"/>
          <c:tx>
            <c:strRef>
              <c:f>Blad1!$B$1</c:f>
              <c:strCache>
                <c:ptCount val="1"/>
                <c:pt idx="0">
                  <c:v>2017</c:v>
                </c:pt>
              </c:strCache>
            </c:strRef>
          </c:tx>
          <c:spPr>
            <a:solidFill>
              <a:schemeClr val="accent1"/>
            </a:solidFill>
            <a:ln>
              <a:noFill/>
            </a:ln>
            <a:effectLst/>
          </c:spPr>
          <c:invertIfNegative val="0"/>
          <c:dPt>
            <c:idx val="0"/>
            <c:invertIfNegative val="0"/>
            <c:bubble3D val="0"/>
            <c:spPr>
              <a:solidFill>
                <a:srgbClr val="163C75"/>
              </a:solidFill>
              <a:ln>
                <a:noFill/>
              </a:ln>
              <a:effectLst/>
            </c:spPr>
            <c:extLst>
              <c:ext xmlns:c16="http://schemas.microsoft.com/office/drawing/2014/chart" uri="{C3380CC4-5D6E-409C-BE32-E72D297353CC}">
                <c16:uniqueId val="{00000001-FA69-F84D-A5B1-429F4B308E4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Categorie 1</c:v>
                </c:pt>
              </c:strCache>
            </c:strRef>
          </c:cat>
          <c:val>
            <c:numRef>
              <c:f>Blad1!$B$2</c:f>
              <c:numCache>
                <c:formatCode>#,##0</c:formatCode>
                <c:ptCount val="1"/>
                <c:pt idx="0">
                  <c:v>18353</c:v>
                </c:pt>
              </c:numCache>
            </c:numRef>
          </c:val>
          <c:extLst>
            <c:ext xmlns:c16="http://schemas.microsoft.com/office/drawing/2014/chart" uri="{C3380CC4-5D6E-409C-BE32-E72D297353CC}">
              <c16:uniqueId val="{00000002-FA69-F84D-A5B1-429F4B308E47}"/>
            </c:ext>
          </c:extLst>
        </c:ser>
        <c:ser>
          <c:idx val="1"/>
          <c:order val="1"/>
          <c:tx>
            <c:strRef>
              <c:f>Blad1!$C$1</c:f>
              <c:strCache>
                <c:ptCount val="1"/>
                <c:pt idx="0">
                  <c:v>2018</c:v>
                </c:pt>
              </c:strCache>
            </c:strRef>
          </c:tx>
          <c:spPr>
            <a:solidFill>
              <a:srgbClr val="E87D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Categorie 1</c:v>
                </c:pt>
              </c:strCache>
            </c:strRef>
          </c:cat>
          <c:val>
            <c:numRef>
              <c:f>Blad1!$C$2</c:f>
              <c:numCache>
                <c:formatCode>#,##0</c:formatCode>
                <c:ptCount val="1"/>
                <c:pt idx="0">
                  <c:v>307205</c:v>
                </c:pt>
              </c:numCache>
            </c:numRef>
          </c:val>
          <c:extLst>
            <c:ext xmlns:c16="http://schemas.microsoft.com/office/drawing/2014/chart" uri="{C3380CC4-5D6E-409C-BE32-E72D297353CC}">
              <c16:uniqueId val="{00000003-FA69-F84D-A5B1-429F4B308E47}"/>
            </c:ext>
          </c:extLst>
        </c:ser>
        <c:ser>
          <c:idx val="2"/>
          <c:order val="2"/>
          <c:tx>
            <c:strRef>
              <c:f>Blad1!$D$1</c:f>
              <c:strCache>
                <c:ptCount val="1"/>
                <c:pt idx="0">
                  <c:v>2019</c:v>
                </c:pt>
              </c:strCache>
            </c:strRef>
          </c:tx>
          <c:spPr>
            <a:solidFill>
              <a:srgbClr val="E87D2B">
                <a:alpha val="50196"/>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Categorie 1</c:v>
                </c:pt>
              </c:strCache>
            </c:strRef>
          </c:cat>
          <c:val>
            <c:numRef>
              <c:f>Blad1!$D$2</c:f>
              <c:numCache>
                <c:formatCode>#,##0</c:formatCode>
                <c:ptCount val="1"/>
                <c:pt idx="0">
                  <c:v>567141</c:v>
                </c:pt>
              </c:numCache>
            </c:numRef>
          </c:val>
          <c:extLst>
            <c:ext xmlns:c16="http://schemas.microsoft.com/office/drawing/2014/chart" uri="{C3380CC4-5D6E-409C-BE32-E72D297353CC}">
              <c16:uniqueId val="{00000004-FA69-F84D-A5B1-429F4B308E47}"/>
            </c:ext>
          </c:extLst>
        </c:ser>
        <c:dLbls>
          <c:dLblPos val="outEnd"/>
          <c:showLegendKey val="0"/>
          <c:showVal val="1"/>
          <c:showCatName val="0"/>
          <c:showSerName val="0"/>
          <c:showPercent val="0"/>
          <c:showBubbleSize val="0"/>
        </c:dLbls>
        <c:gapWidth val="219"/>
        <c:overlap val="-27"/>
        <c:axId val="524805800"/>
        <c:axId val="524799920"/>
      </c:barChart>
      <c:catAx>
        <c:axId val="524805800"/>
        <c:scaling>
          <c:orientation val="minMax"/>
        </c:scaling>
        <c:delete val="1"/>
        <c:axPos val="b"/>
        <c:numFmt formatCode="General" sourceLinked="1"/>
        <c:majorTickMark val="none"/>
        <c:minorTickMark val="none"/>
        <c:tickLblPos val="nextTo"/>
        <c:crossAx val="524799920"/>
        <c:crosses val="autoZero"/>
        <c:auto val="1"/>
        <c:lblAlgn val="ctr"/>
        <c:lblOffset val="100"/>
        <c:noMultiLvlLbl val="0"/>
      </c:catAx>
      <c:valAx>
        <c:axId val="524799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4805800"/>
        <c:crosses val="autoZero"/>
        <c:crossBetween val="between"/>
      </c:valAx>
      <c:spPr>
        <a:noFill/>
        <a:ln>
          <a:noFill/>
        </a:ln>
        <a:effectLst/>
      </c:spPr>
    </c:plotArea>
    <c:legend>
      <c:legendPos val="b"/>
      <c:layout>
        <c:manualLayout>
          <c:xMode val="edge"/>
          <c:yMode val="edge"/>
          <c:x val="0.12516710261443506"/>
          <c:y val="0.9355403523853173"/>
          <c:w val="0.79612614598746756"/>
          <c:h val="6.445964761468274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D485683A-4CC4-D245-9084-9EC54569857F}"/>
              </a:ext>
            </a:extLst>
          </p:cNvPr>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5FFE4E8B-68EC-CC4F-A27E-6911106A8CD0}"/>
              </a:ext>
            </a:extLst>
          </p:cNvPr>
          <p:cNvSpPr>
            <a:spLocks noGrp="1"/>
          </p:cNvSpPr>
          <p:nvPr>
            <p:ph type="dt" sz="quarter" idx="1"/>
          </p:nvPr>
        </p:nvSpPr>
        <p:spPr>
          <a:xfrm>
            <a:off x="3809079" y="0"/>
            <a:ext cx="2914015" cy="490409"/>
          </a:xfrm>
          <a:prstGeom prst="rect">
            <a:avLst/>
          </a:prstGeom>
        </p:spPr>
        <p:txBody>
          <a:bodyPr vert="horz" lIns="91440" tIns="45720" rIns="91440" bIns="45720" rtlCol="0"/>
          <a:lstStyle>
            <a:lvl1pPr algn="r">
              <a:defRPr sz="1200"/>
            </a:lvl1pPr>
          </a:lstStyle>
          <a:p>
            <a:fld id="{A5935F2E-BBCF-464A-9B30-00D9179331D6}" type="datetimeFigureOut">
              <a:rPr lang="nl-NL" smtClean="0"/>
              <a:t>26-1-2024</a:t>
            </a:fld>
            <a:endParaRPr lang="nl-NL"/>
          </a:p>
        </p:txBody>
      </p:sp>
      <p:sp>
        <p:nvSpPr>
          <p:cNvPr id="4" name="Tijdelijke aanduiding voor voettekst 3">
            <a:extLst>
              <a:ext uri="{FF2B5EF4-FFF2-40B4-BE49-F238E27FC236}">
                <a16:creationId xmlns:a16="http://schemas.microsoft.com/office/drawing/2014/main" id="{A02A0E76-FA81-1544-82B9-7B879E2A45F8}"/>
              </a:ext>
            </a:extLst>
          </p:cNvPr>
          <p:cNvSpPr>
            <a:spLocks noGrp="1"/>
          </p:cNvSpPr>
          <p:nvPr>
            <p:ph type="ftr" sz="quarter" idx="2"/>
          </p:nvPr>
        </p:nvSpPr>
        <p:spPr>
          <a:xfrm>
            <a:off x="0" y="9283830"/>
            <a:ext cx="2914015" cy="49040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4D455DCB-6887-7745-BD84-D10FC434789B}"/>
              </a:ext>
            </a:extLst>
          </p:cNvPr>
          <p:cNvSpPr>
            <a:spLocks noGrp="1"/>
          </p:cNvSpPr>
          <p:nvPr>
            <p:ph type="sldNum" sz="quarter" idx="3"/>
          </p:nvPr>
        </p:nvSpPr>
        <p:spPr>
          <a:xfrm>
            <a:off x="3809079" y="9283830"/>
            <a:ext cx="2914015" cy="490408"/>
          </a:xfrm>
          <a:prstGeom prst="rect">
            <a:avLst/>
          </a:prstGeom>
        </p:spPr>
        <p:txBody>
          <a:bodyPr vert="horz" lIns="91440" tIns="45720" rIns="91440" bIns="45720" rtlCol="0" anchor="b"/>
          <a:lstStyle>
            <a:lvl1pPr algn="r">
              <a:defRPr sz="1200"/>
            </a:lvl1pPr>
          </a:lstStyle>
          <a:p>
            <a:fld id="{9C414BB8-0DA9-B84D-AB93-735055E7EBCD}" type="slidenum">
              <a:rPr lang="nl-NL" smtClean="0"/>
              <a:t>‹#›</a:t>
            </a:fld>
            <a:endParaRPr lang="nl-NL"/>
          </a:p>
        </p:txBody>
      </p:sp>
    </p:spTree>
    <p:extLst>
      <p:ext uri="{BB962C8B-B14F-4D97-AF65-F5344CB8AC3E}">
        <p14:creationId xmlns:p14="http://schemas.microsoft.com/office/powerpoint/2010/main" val="1009575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5ECE51BF-3386-4F66-8368-364E4DE692B4}" type="datetimeFigureOut">
              <a:rPr lang="en-US" smtClean="0"/>
              <a:t>1/26/2024</a:t>
            </a:fld>
            <a:endParaRPr lang="en-US"/>
          </a:p>
        </p:txBody>
      </p:sp>
      <p:sp>
        <p:nvSpPr>
          <p:cNvPr id="4" name="Tijdelijke aanduiding voor dia-afbeelding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301B93A9-BC10-4BA3-B69C-BDF4F88F8754}" type="slidenum">
              <a:rPr lang="en-US" smtClean="0"/>
              <a:t>‹#›</a:t>
            </a:fld>
            <a:endParaRPr lang="en-US"/>
          </a:p>
        </p:txBody>
      </p:sp>
    </p:spTree>
    <p:extLst>
      <p:ext uri="{BB962C8B-B14F-4D97-AF65-F5344CB8AC3E}">
        <p14:creationId xmlns:p14="http://schemas.microsoft.com/office/powerpoint/2010/main" val="2285058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imburg.nl/onderwerpen/verkeer-vervoer/luchtvaart/toekomst-maastricht-aachen-airpor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rijksoverheid.nl/documenten/kamerstukken/2023/12/21/kamerbrief-effecten-van-luchtvaart-op-lokale-luchtkwalitei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imburg.bestuurlijkeinformatie.nl/Reports/Document/f766d31f-a715-447b-a41b-8d5a3c12df83?documentId=b45768c6-3c38-403a-b98e-a731517d9171"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limburg.bestuurlijkeinformatie.nl/Reports/Document/026978cc-0f55-49fc-a184-5811b3609e67?documentId=b20e6b21-022a-4122-88a9-a6f2db227677" TargetMode="External"/><Relationship Id="rId4" Type="http://schemas.openxmlformats.org/officeDocument/2006/relationships/hyperlink" Target="https://www.limburg.nl/onderwerpen/verkeer-vervoer/luchtvaart/toekomst-maastricht-aachen-airport/"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vo.nl/onderwerpen/reageren-op-projecten-met-invloed-op-natuur/vergunningsaanvraag-exploitatie-maastricht#ontwerpbesluit-bekijke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limburg.nl/actueel/nieuws/nieuwsberichten/2023/december/ontwerp-provinciaal-inpassingsplan-maa/"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aa.nl/luchthavenbeslui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nl-NL" sz="1800" kern="100" dirty="0">
                <a:effectLst/>
                <a:latin typeface="Calibri" panose="020F0502020204030204" pitchFamily="34" charset="0"/>
                <a:ea typeface="Calibri" panose="020F0502020204030204" pitchFamily="34" charset="0"/>
                <a:cs typeface="Arial" panose="020B0604020202020204" pitchFamily="34" charset="0"/>
              </a:rPr>
              <a:t>MAA directeur Jonas van Stekelenburg opent het programma door terug te blikken op het besluit van Provinciale Staten in 2022. Meer over dit besluit lees je op de website van de provincie (</a:t>
            </a:r>
            <a:r>
              <a:rPr lang="nl-NL" sz="18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Toekomst Maastricht Aachen Airport - Provincie Limburg</a:t>
            </a:r>
            <a:r>
              <a:rPr lang="nl-NL" sz="1800" kern="100" dirty="0">
                <a:effectLst/>
                <a:latin typeface="Calibri" panose="020F0502020204030204" pitchFamily="34" charset="0"/>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1800" kern="100" dirty="0">
                <a:effectLst/>
                <a:latin typeface="Calibri" panose="020F0502020204030204" pitchFamily="34" charset="0"/>
                <a:ea typeface="Calibri" panose="020F0502020204030204" pitchFamily="34" charset="0"/>
                <a:cs typeface="Arial" panose="020B0604020202020204" pitchFamily="34" charset="0"/>
              </a:rPr>
              <a:t>Maastricht Aachen Airport stelt de aanvraag voor het luchthavenbesluit op en dient deze in. Voor dit luchthavenbesluit laten we een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m.e.r</a:t>
            </a:r>
            <a:r>
              <a:rPr lang="nl-NL" sz="1800" kern="100" dirty="0">
                <a:effectLst/>
                <a:latin typeface="Calibri" panose="020F0502020204030204" pitchFamily="34" charset="0"/>
                <a:ea typeface="Calibri" panose="020F0502020204030204" pitchFamily="34" charset="0"/>
                <a:cs typeface="Arial" panose="020B0604020202020204" pitchFamily="34" charset="0"/>
              </a:rPr>
              <a:t>.-beoordeling opstellen.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Als aandeelhouders hebben de provincie Limburg en Schiphol geen directe rol bij dit proces. Hun opdracht aan ons is het realiseren van de goedgekeurde businesscase.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Provincie Limburg is vanuit hun rol als overheid ook belanghebbenden gezien hun kerntaken.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1800" kern="100" dirty="0">
                <a:effectLst/>
                <a:latin typeface="Calibri" panose="020F0502020204030204" pitchFamily="34" charset="0"/>
                <a:ea typeface="Calibri" panose="020F0502020204030204" pitchFamily="34" charset="0"/>
                <a:cs typeface="Arial" panose="020B0604020202020204" pitchFamily="34" charset="0"/>
              </a:rPr>
              <a:t>De informatiebijeenkomst gaat over de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m.e.r</a:t>
            </a:r>
            <a:r>
              <a:rPr lang="nl-NL" sz="1800" kern="100" dirty="0">
                <a:effectLst/>
                <a:latin typeface="Calibri" panose="020F0502020204030204" pitchFamily="34" charset="0"/>
                <a:ea typeface="Calibri" panose="020F0502020204030204" pitchFamily="34" charset="0"/>
                <a:cs typeface="Arial" panose="020B0604020202020204" pitchFamily="34" charset="0"/>
              </a:rPr>
              <a:t>.-procedure die we momenteel doorlopen en in het bijzonder de onderzoeken naar de effecten op het milieu van de activiteiten die we in de nieuwe vergunning willen vastleggen.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Helaas duren de onderzoeken langer dan we hadden voorzien. Dit betreuren wij, net als jullie, het ministerie en onze aandeelhouders. Het nieuwe luchthavenbesluit zorgt voor duidelijkheid voor iedereen. Voor omwonenden, voor belangenorganisaties, voor toezichthoudende instanties en ook voor ons. Ondanks dat het nieuwe luchthavenbesluit voor ons een aantal beperkingen betekent, biedt het ook duidelijk mogelijkheden. Dus ook voor ons is het belangrijk dat we dit luchthavenbesluit zo snel als mogelijk hebben. Maar zorgvuldigheid gaat voor snelheid.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De redenen voor deze vertraging komen uitgebreid aan bod in deze presentatie.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In slide 4 staat bij de laatste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bullet</a:t>
            </a:r>
            <a:r>
              <a:rPr lang="nl-NL" sz="1800" kern="100" dirty="0">
                <a:effectLst/>
                <a:latin typeface="Calibri" panose="020F0502020204030204" pitchFamily="34" charset="0"/>
                <a:ea typeface="Calibri" panose="020F0502020204030204" pitchFamily="34" charset="0"/>
                <a:cs typeface="Arial" panose="020B0604020202020204" pitchFamily="34" charset="0"/>
              </a:rPr>
              <a:t> wat we aanvragen en waar we dus de (milieu)effecten van laten onderzoeken.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1B93A9-BC10-4BA3-B69C-BDF4F88F8754}" type="slidenum">
              <a:rPr lang="en-US" smtClean="0"/>
              <a:t>4</a:t>
            </a:fld>
            <a:endParaRPr lang="en-US"/>
          </a:p>
        </p:txBody>
      </p:sp>
    </p:spTree>
    <p:extLst>
      <p:ext uri="{BB962C8B-B14F-4D97-AF65-F5344CB8AC3E}">
        <p14:creationId xmlns:p14="http://schemas.microsoft.com/office/powerpoint/2010/main" val="2048402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07000"/>
              </a:lnSpc>
              <a:spcAft>
                <a:spcPts val="800"/>
              </a:spcAft>
            </a:pPr>
            <a:r>
              <a:rPr lang="nl-NL" sz="1800" kern="100" dirty="0">
                <a:effectLst/>
                <a:latin typeface="Arial" panose="020B0604020202020204" pitchFamily="34" charset="0"/>
                <a:ea typeface="Calibri" panose="020F0502020204030204" pitchFamily="34" charset="0"/>
                <a:cs typeface="Times New Roman" panose="02020603050405020304" pitchFamily="18" charset="0"/>
              </a:rPr>
              <a:t>We onderscheiden bij de onderzoeken naar geluid het geluid van het vliegverkeer en het gecumuleerde geluid. Het gaat hierbij over de berekende geluidbelasting. Dit is volgens de systematiek die vastgelegd is in de wet- en regelgeving.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l-NL" sz="1800" kern="100" dirty="0">
                <a:effectLst/>
                <a:latin typeface="Arial" panose="020B0604020202020204" pitchFamily="34" charset="0"/>
                <a:ea typeface="Calibri" panose="020F0502020204030204" pitchFamily="34" charset="0"/>
                <a:cs typeface="Times New Roman" panose="02020603050405020304" pitchFamily="18" charset="0"/>
              </a:rPr>
              <a:t>Voor vliegverkeer maken we gebruik van het Europese rekenmodel Doc29. Dit model wordt al enkele jaren gebruikt op Schiphol. Nederland loopt voorop met het invoeren van dit rekenmodel.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nl-NL" sz="1800" kern="100" dirty="0">
                <a:effectLst/>
                <a:latin typeface="Arial" panose="020B0604020202020204" pitchFamily="34" charset="0"/>
                <a:ea typeface="Calibri" panose="020F0502020204030204" pitchFamily="34" charset="0"/>
                <a:cs typeface="Times New Roman" panose="02020603050405020304" pitchFamily="18" charset="0"/>
              </a:rPr>
              <a:t>Voor geluidbelasting kijken we naar het gebied waar de geluidbelasting </a:t>
            </a:r>
            <a:r>
              <a:rPr lang="nl-NL" sz="1800" kern="100" dirty="0" err="1">
                <a:effectLst/>
                <a:latin typeface="Arial" panose="020B0604020202020204" pitchFamily="34" charset="0"/>
                <a:ea typeface="Calibri" panose="020F0502020204030204" pitchFamily="34" charset="0"/>
                <a:cs typeface="Times New Roman" panose="02020603050405020304" pitchFamily="18" charset="0"/>
              </a:rPr>
              <a:t>L</a:t>
            </a:r>
            <a:r>
              <a:rPr lang="nl-NL" sz="1800" kern="100" baseline="-25000" dirty="0" err="1">
                <a:effectLst/>
                <a:latin typeface="Arial" panose="020B0604020202020204" pitchFamily="34" charset="0"/>
                <a:ea typeface="Calibri" panose="020F0502020204030204" pitchFamily="34" charset="0"/>
                <a:cs typeface="Times New Roman" panose="02020603050405020304" pitchFamily="18" charset="0"/>
              </a:rPr>
              <a:t>den</a:t>
            </a:r>
            <a:r>
              <a:rPr lang="nl-NL" sz="1800" kern="100" dirty="0">
                <a:effectLst/>
                <a:latin typeface="Arial" panose="020B0604020202020204" pitchFamily="34" charset="0"/>
                <a:ea typeface="Calibri" panose="020F0502020204030204" pitchFamily="34" charset="0"/>
                <a:cs typeface="Times New Roman" panose="02020603050405020304" pitchFamily="18" charset="0"/>
              </a:rPr>
              <a:t> 45 dB(A) of is of hoger en </a:t>
            </a:r>
            <a:r>
              <a:rPr lang="nl-NL" sz="1800" kern="100" dirty="0" err="1">
                <a:effectLst/>
                <a:latin typeface="Arial" panose="020B0604020202020204" pitchFamily="34" charset="0"/>
                <a:ea typeface="Calibri" panose="020F0502020204030204" pitchFamily="34" charset="0"/>
                <a:cs typeface="Times New Roman" panose="02020603050405020304" pitchFamily="18" charset="0"/>
              </a:rPr>
              <a:t>L</a:t>
            </a:r>
            <a:r>
              <a:rPr lang="nl-NL" sz="1800" kern="100" baseline="-25000" dirty="0" err="1">
                <a:effectLst/>
                <a:latin typeface="Arial" panose="020B0604020202020204" pitchFamily="34" charset="0"/>
                <a:ea typeface="Calibri" panose="020F0502020204030204" pitchFamily="34" charset="0"/>
                <a:cs typeface="Times New Roman" panose="02020603050405020304" pitchFamily="18" charset="0"/>
              </a:rPr>
              <a:t>night</a:t>
            </a:r>
            <a:r>
              <a:rPr lang="nl-NL" sz="1800" kern="100" dirty="0">
                <a:effectLst/>
                <a:latin typeface="Arial" panose="020B0604020202020204" pitchFamily="34" charset="0"/>
                <a:ea typeface="Calibri" panose="020F0502020204030204" pitchFamily="34" charset="0"/>
                <a:cs typeface="Times New Roman" panose="02020603050405020304" pitchFamily="18" charset="0"/>
              </a:rPr>
              <a:t> 40 dB(A) is of hoger. We bepalen tevens het aantal ernstig </a:t>
            </a:r>
            <a:r>
              <a:rPr lang="nl-NL" sz="1800" kern="100" dirty="0" err="1">
                <a:effectLst/>
                <a:latin typeface="Arial" panose="020B0604020202020204" pitchFamily="34" charset="0"/>
                <a:ea typeface="Calibri" panose="020F0502020204030204" pitchFamily="34" charset="0"/>
                <a:cs typeface="Times New Roman" panose="02020603050405020304" pitchFamily="18" charset="0"/>
              </a:rPr>
              <a:t>gehinderden</a:t>
            </a:r>
            <a:r>
              <a:rPr lang="nl-NL" sz="1800" kern="100" dirty="0">
                <a:effectLst/>
                <a:latin typeface="Arial" panose="020B0604020202020204" pitchFamily="34" charset="0"/>
                <a:ea typeface="Calibri" panose="020F0502020204030204" pitchFamily="34" charset="0"/>
                <a:cs typeface="Times New Roman" panose="02020603050405020304" pitchFamily="18" charset="0"/>
              </a:rPr>
              <a:t> (EGH) en het aantal </a:t>
            </a:r>
            <a:r>
              <a:rPr lang="nl-NL" sz="1800" kern="100" dirty="0" err="1">
                <a:effectLst/>
                <a:latin typeface="Arial" panose="020B0604020202020204" pitchFamily="34" charset="0"/>
                <a:ea typeface="Calibri" panose="020F0502020204030204" pitchFamily="34" charset="0"/>
                <a:cs typeface="Times New Roman" panose="02020603050405020304" pitchFamily="18" charset="0"/>
              </a:rPr>
              <a:t>slaapverstoorden</a:t>
            </a:r>
            <a:r>
              <a:rPr lang="nl-NL"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l-NL" sz="1800" kern="100" dirty="0">
                <a:effectLst/>
                <a:latin typeface="Arial" panose="020B0604020202020204" pitchFamily="34" charset="0"/>
                <a:ea typeface="Calibri" panose="020F0502020204030204" pitchFamily="34" charset="0"/>
                <a:cs typeface="Times New Roman" panose="02020603050405020304" pitchFamily="18" charset="0"/>
              </a:rPr>
              <a:t>Bij het gecumuleerde geluid tellen we het geluid van vliegverkeer op bij het overige geluid zoals van de grondgebonden activiteiten, industrie, weg- en spoorverkeer. De geluidbijdrage van het taxiën van vliegtuigen nemen we eveneens mee bij het bepalen van de gecumuleerde geluidbelastingen.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nl-NL" sz="1800" kern="100" dirty="0">
                <a:effectLst/>
                <a:latin typeface="Arial" panose="020B0604020202020204" pitchFamily="34" charset="0"/>
                <a:ea typeface="Calibri" panose="020F0502020204030204" pitchFamily="34" charset="0"/>
                <a:cs typeface="Times New Roman" panose="02020603050405020304" pitchFamily="18" charset="0"/>
              </a:rPr>
              <a:t>Bij de berekening van geluid maken we binnen Europa gebruik van de grootheden </a:t>
            </a:r>
            <a:r>
              <a:rPr lang="nl-NL" sz="1800" kern="100" dirty="0" err="1">
                <a:effectLst/>
                <a:latin typeface="Arial" panose="020B0604020202020204" pitchFamily="34" charset="0"/>
                <a:ea typeface="Calibri" panose="020F0502020204030204" pitchFamily="34" charset="0"/>
                <a:cs typeface="Times New Roman" panose="02020603050405020304" pitchFamily="18" charset="0"/>
              </a:rPr>
              <a:t>L</a:t>
            </a:r>
            <a:r>
              <a:rPr lang="nl-NL" sz="1800" kern="100" baseline="-25000" dirty="0" err="1">
                <a:effectLst/>
                <a:latin typeface="Arial" panose="020B0604020202020204" pitchFamily="34" charset="0"/>
                <a:ea typeface="Calibri" panose="020F0502020204030204" pitchFamily="34" charset="0"/>
                <a:cs typeface="Times New Roman" panose="02020603050405020304" pitchFamily="18" charset="0"/>
              </a:rPr>
              <a:t>den</a:t>
            </a:r>
            <a:r>
              <a:rPr lang="nl-NL" sz="1800" kern="100" dirty="0">
                <a:effectLst/>
                <a:latin typeface="Arial" panose="020B0604020202020204" pitchFamily="34" charset="0"/>
                <a:ea typeface="Calibri" panose="020F0502020204030204" pitchFamily="34" charset="0"/>
                <a:cs typeface="Times New Roman" panose="02020603050405020304" pitchFamily="18" charset="0"/>
              </a:rPr>
              <a:t> en </a:t>
            </a:r>
            <a:r>
              <a:rPr lang="nl-NL" sz="1800" kern="100" dirty="0" err="1">
                <a:effectLst/>
                <a:latin typeface="Arial" panose="020B0604020202020204" pitchFamily="34" charset="0"/>
                <a:ea typeface="Calibri" panose="020F0502020204030204" pitchFamily="34" charset="0"/>
                <a:cs typeface="Times New Roman" panose="02020603050405020304" pitchFamily="18" charset="0"/>
              </a:rPr>
              <a:t>L</a:t>
            </a:r>
            <a:r>
              <a:rPr lang="nl-NL" sz="1800" kern="100" baseline="-25000" dirty="0" err="1">
                <a:effectLst/>
                <a:latin typeface="Arial" panose="020B0604020202020204" pitchFamily="34" charset="0"/>
                <a:ea typeface="Calibri" panose="020F0502020204030204" pitchFamily="34" charset="0"/>
                <a:cs typeface="Times New Roman" panose="02020603050405020304" pitchFamily="18" charset="0"/>
              </a:rPr>
              <a:t>night</a:t>
            </a:r>
            <a:r>
              <a:rPr lang="nl-NL" sz="1800" kern="100" dirty="0">
                <a:effectLst/>
                <a:latin typeface="Arial" panose="020B0604020202020204" pitchFamily="34" charset="0"/>
                <a:ea typeface="Calibri" panose="020F0502020204030204" pitchFamily="34" charset="0"/>
                <a:cs typeface="Times New Roman" panose="02020603050405020304" pitchFamily="18" charset="0"/>
              </a:rPr>
              <a:t>.  </a:t>
            </a:r>
            <a:r>
              <a:rPr lang="nl-NL" sz="1800" kern="100" dirty="0" err="1">
                <a:effectLst/>
                <a:latin typeface="Arial" panose="020B0604020202020204" pitchFamily="34" charset="0"/>
                <a:ea typeface="Calibri" panose="020F0502020204030204" pitchFamily="34" charset="0"/>
                <a:cs typeface="Times New Roman" panose="02020603050405020304" pitchFamily="18" charset="0"/>
              </a:rPr>
              <a:t>L</a:t>
            </a:r>
            <a:r>
              <a:rPr lang="nl-NL" sz="1800" kern="100" baseline="-25000" dirty="0" err="1">
                <a:effectLst/>
                <a:latin typeface="Arial" panose="020B0604020202020204" pitchFamily="34" charset="0"/>
                <a:ea typeface="Calibri" panose="020F0502020204030204" pitchFamily="34" charset="0"/>
                <a:cs typeface="Times New Roman" panose="02020603050405020304" pitchFamily="18" charset="0"/>
              </a:rPr>
              <a:t>den</a:t>
            </a:r>
            <a:r>
              <a:rPr lang="nl-NL" sz="1800" kern="100" dirty="0">
                <a:effectLst/>
                <a:latin typeface="Arial" panose="020B0604020202020204" pitchFamily="34" charset="0"/>
                <a:ea typeface="Calibri" panose="020F0502020204030204" pitchFamily="34" charset="0"/>
                <a:cs typeface="Times New Roman" panose="02020603050405020304" pitchFamily="18" charset="0"/>
              </a:rPr>
              <a:t> rekent de jaargemiddelde geluidbelasting uit, waarbij voor de avond (19.00 – 23.00 uur) een toeslag van 5 dB geldt en voor de nacht (23.00 –  07.00 uur) 10 dB.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nl-NL" sz="1800" kern="100" dirty="0">
                <a:effectLst/>
                <a:latin typeface="Arial" panose="020B0604020202020204" pitchFamily="34" charset="0"/>
                <a:ea typeface="Calibri" panose="020F0502020204030204" pitchFamily="34" charset="0"/>
                <a:cs typeface="Times New Roman" panose="02020603050405020304" pitchFamily="18" charset="0"/>
              </a:rPr>
              <a:t>Dit betekent dat de geluidbelasting van een vliegtuig dat ’s nachts (voor 7.00 uur of na 23.00 uur) landt, gelijk is aan de geluidbelasting van 10 dezelfde vliegtuigen die overdag (tussen 7.00 en 19.00 uur) onder dezelfde omstandigheden landen. Een vlucht in de avond telt ruim 3x zo zwaar mee als een vlucht overdag.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nl-NL" sz="1800" kern="100" dirty="0">
                <a:effectLst/>
                <a:latin typeface="Arial" panose="020B0604020202020204" pitchFamily="34" charset="0"/>
                <a:ea typeface="Calibri" panose="020F0502020204030204" pitchFamily="34" charset="0"/>
                <a:cs typeface="Times New Roman" panose="02020603050405020304" pitchFamily="18" charset="0"/>
              </a:rPr>
              <a:t>Op deze manier worden avond en nachtelijk vluchten zwaarder meegewogen in de </a:t>
            </a:r>
            <a:r>
              <a:rPr lang="nl-NL" sz="1800" kern="100" dirty="0" err="1">
                <a:effectLst/>
                <a:latin typeface="Arial" panose="020B0604020202020204" pitchFamily="34" charset="0"/>
                <a:ea typeface="Calibri" panose="020F0502020204030204" pitchFamily="34" charset="0"/>
                <a:cs typeface="Times New Roman" panose="02020603050405020304" pitchFamily="18" charset="0"/>
              </a:rPr>
              <a:t>L</a:t>
            </a:r>
            <a:r>
              <a:rPr lang="nl-NL" sz="1800" kern="100" baseline="-25000" dirty="0" err="1">
                <a:effectLst/>
                <a:latin typeface="Arial" panose="020B0604020202020204" pitchFamily="34" charset="0"/>
                <a:ea typeface="Calibri" panose="020F0502020204030204" pitchFamily="34" charset="0"/>
                <a:cs typeface="Times New Roman" panose="02020603050405020304" pitchFamily="18" charset="0"/>
              </a:rPr>
              <a:t>den</a:t>
            </a:r>
            <a:r>
              <a:rPr lang="nl-NL" sz="1800" kern="100" dirty="0">
                <a:effectLst/>
                <a:latin typeface="Arial" panose="020B0604020202020204" pitchFamily="34" charset="0"/>
                <a:ea typeface="Calibri" panose="020F0502020204030204" pitchFamily="34" charset="0"/>
                <a:cs typeface="Times New Roman" panose="02020603050405020304" pitchFamily="18" charset="0"/>
              </a:rPr>
              <a:t>-geluidbelasting omdat dit meer hinder veroorzaakt. Dit is zoals het wettelijk is vastgelegd en volgt de internationale standaard.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01B93A9-BC10-4BA3-B69C-BDF4F88F8754}" type="slidenum">
              <a:rPr lang="en-US" smtClean="0"/>
              <a:t>14</a:t>
            </a:fld>
            <a:endParaRPr lang="en-US"/>
          </a:p>
        </p:txBody>
      </p:sp>
    </p:spTree>
    <p:extLst>
      <p:ext uri="{BB962C8B-B14F-4D97-AF65-F5344CB8AC3E}">
        <p14:creationId xmlns:p14="http://schemas.microsoft.com/office/powerpoint/2010/main" val="1328293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07000"/>
              </a:lnSpc>
              <a:spcAft>
                <a:spcPts val="800"/>
              </a:spcAft>
            </a:pPr>
            <a:r>
              <a:rPr lang="nl-NL" sz="1800" kern="100" dirty="0">
                <a:effectLst/>
                <a:latin typeface="Arial" panose="020B0604020202020204" pitchFamily="34" charset="0"/>
                <a:ea typeface="Calibri" panose="020F0502020204030204" pitchFamily="34" charset="0"/>
                <a:cs typeface="Times New Roman" panose="02020603050405020304" pitchFamily="18" charset="0"/>
              </a:rPr>
              <a:t>Doc29 wordt gezien als een verbeterde rekenmethode ten opzichte van de huidige rekenmethodiek.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1800" kern="100" dirty="0">
                <a:effectLst/>
                <a:latin typeface="Arial" panose="020B0604020202020204" pitchFamily="34" charset="0"/>
                <a:ea typeface="Calibri" panose="020F0502020204030204" pitchFamily="34" charset="0"/>
                <a:cs typeface="Times New Roman" panose="02020603050405020304" pitchFamily="18" charset="0"/>
              </a:rPr>
              <a:t>Doc29 neemt vliegtuigtypes, hoogtes en routes fijnmaziger mee in de berekening. Dat betekent dat de berekeningen nauwkeuriger zijn en meer recht doen aan het geluid in de praktijk. Door gebruik van radargegevens weten we gedetailleerd waar vliegtuigen daadwerkelijk vliegen. Met de gegevens die in Doc29 worden gebruikt zijn er meer details bekend van geluiduitstraling van de verschillende vliegtuigtypes. Types die eerder op elkaar leken, werden vroeger op een gelijke manier gewaardeerd. Doc29 bekijkt dit nu op een meer gedetailleerd niveau.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l-NL" sz="1800" kern="100" dirty="0">
                <a:effectLst/>
                <a:latin typeface="Arial" panose="020B0604020202020204" pitchFamily="34" charset="0"/>
                <a:ea typeface="Calibri" panose="020F0502020204030204" pitchFamily="34" charset="0"/>
                <a:cs typeface="Times New Roman" panose="02020603050405020304" pitchFamily="18" charset="0"/>
              </a:rPr>
              <a:t>Ook </a:t>
            </a:r>
            <a:r>
              <a:rPr lang="nl-NL" sz="1800" kern="100" dirty="0" err="1">
                <a:effectLst/>
                <a:latin typeface="Arial" panose="020B0604020202020204" pitchFamily="34" charset="0"/>
                <a:ea typeface="Calibri" panose="020F0502020204030204" pitchFamily="34" charset="0"/>
                <a:cs typeface="Times New Roman" panose="02020603050405020304" pitchFamily="18" charset="0"/>
              </a:rPr>
              <a:t>rekentechnische</a:t>
            </a:r>
            <a:r>
              <a:rPr lang="nl-NL" sz="1800" kern="100" dirty="0">
                <a:effectLst/>
                <a:latin typeface="Arial" panose="020B0604020202020204" pitchFamily="34" charset="0"/>
                <a:ea typeface="Calibri" panose="020F0502020204030204" pitchFamily="34" charset="0"/>
                <a:cs typeface="Times New Roman" panose="02020603050405020304" pitchFamily="18" charset="0"/>
              </a:rPr>
              <a:t> veranderingen krijgen een prominente rol in Doc29. Specifiek voor Maastricht Aachen Airport is de hoogteligging van de woningen van belang voor de geluidbelasting. Het effecten van plateau’s en dalen in het Limburgse landschap komt beter tot zijn recht in deze nieuwe methode. Voor de dosis effectrelatie hanteren we de laatst beschikbare versie van RIVM waar overeenstemming over is.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01B93A9-BC10-4BA3-B69C-BDF4F88F8754}" type="slidenum">
              <a:rPr lang="en-US" smtClean="0"/>
              <a:t>15</a:t>
            </a:fld>
            <a:endParaRPr lang="en-US"/>
          </a:p>
        </p:txBody>
      </p:sp>
    </p:spTree>
    <p:extLst>
      <p:ext uri="{BB962C8B-B14F-4D97-AF65-F5344CB8AC3E}">
        <p14:creationId xmlns:p14="http://schemas.microsoft.com/office/powerpoint/2010/main" val="1242810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u="sng" kern="100" dirty="0">
                <a:effectLst/>
                <a:latin typeface="Calibri" panose="020F0502020204030204" pitchFamily="34" charset="0"/>
                <a:ea typeface="Calibri" panose="020F0502020204030204" pitchFamily="34" charset="0"/>
                <a:cs typeface="Arial" panose="020B0604020202020204" pitchFamily="34" charset="0"/>
              </a:rPr>
              <a:t>Referentiesituatie:</a:t>
            </a:r>
            <a:r>
              <a:rPr lang="nl-NL" sz="1800" kern="100" dirty="0">
                <a:effectLst/>
                <a:latin typeface="Calibri" panose="020F0502020204030204" pitchFamily="34" charset="0"/>
                <a:ea typeface="Calibri" panose="020F0502020204030204" pitchFamily="34" charset="0"/>
                <a:cs typeface="Arial" panose="020B0604020202020204" pitchFamily="34" charset="0"/>
              </a:rPr>
              <a:t> Geluid is de basis om te komen tot de referentiesituatie waar vervolgens ook de milieueffecten voor onderzocht worden.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800" kern="100" dirty="0">
                <a:effectLst/>
                <a:latin typeface="Calibri" panose="020F0502020204030204" pitchFamily="34" charset="0"/>
                <a:ea typeface="Calibri" panose="020F0502020204030204" pitchFamily="34" charset="0"/>
                <a:cs typeface="Arial" panose="020B0604020202020204" pitchFamily="34" charset="0"/>
              </a:rPr>
              <a:t>We starten met NRM-berekeningen om te bepalen hoe de autonome ontwikkeling (met de vlootsamenstelling uit het 2025-scenario) past binnen de huidige vergunning (Omzettingsregeling). We gebruiken de NRM-methode omdat de geluidgrenswaarden in de huidige vergunning zijn berekend met NRM.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1800" kern="100" dirty="0">
                <a:effectLst/>
                <a:latin typeface="Calibri" panose="020F0502020204030204" pitchFamily="34" charset="0"/>
                <a:ea typeface="Calibri" panose="020F0502020204030204" pitchFamily="34" charset="0"/>
                <a:cs typeface="Arial" panose="020B0604020202020204" pitchFamily="34" charset="0"/>
              </a:rPr>
              <a:t>Vervolgens bepalen we voor de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m.e.r</a:t>
            </a:r>
            <a:r>
              <a:rPr lang="nl-NL" sz="1800" kern="100" dirty="0">
                <a:effectLst/>
                <a:latin typeface="Calibri" panose="020F0502020204030204" pitchFamily="34" charset="0"/>
                <a:ea typeface="Calibri" panose="020F0502020204030204" pitchFamily="34" charset="0"/>
                <a:cs typeface="Arial" panose="020B0604020202020204" pitchFamily="34" charset="0"/>
              </a:rPr>
              <a:t>.-beoordeling de geluidbelastingen en aantal EGH van deze referentiesituatie volgens de Doc29 methode.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Huidige situatie: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1800" kern="100" dirty="0">
                <a:effectLst/>
                <a:latin typeface="Calibri" panose="020F0502020204030204" pitchFamily="34" charset="0"/>
                <a:ea typeface="Calibri" panose="020F0502020204030204" pitchFamily="34" charset="0"/>
                <a:cs typeface="Arial" panose="020B0604020202020204" pitchFamily="34" charset="0"/>
              </a:rPr>
              <a:t>Ook voor de huidige situatie (2022) wordt de geluidbelasting bepaald aan de hand van de Doc29 methode ten behoeve van de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m.e.r</a:t>
            </a:r>
            <a:r>
              <a:rPr lang="nl-NL" sz="1800" kern="100" dirty="0">
                <a:effectLst/>
                <a:latin typeface="Calibri" panose="020F0502020204030204" pitchFamily="34" charset="0"/>
                <a:ea typeface="Calibri" panose="020F0502020204030204" pitchFamily="34" charset="0"/>
                <a:cs typeface="Arial" panose="020B0604020202020204" pitchFamily="34" charset="0"/>
              </a:rPr>
              <a:t>.-beoordeling.</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Toekomstscenario: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1800" kern="100" dirty="0">
                <a:effectLst/>
                <a:latin typeface="Calibri" panose="020F0502020204030204" pitchFamily="34" charset="0"/>
                <a:ea typeface="Calibri" panose="020F0502020204030204" pitchFamily="34" charset="0"/>
                <a:cs typeface="Arial" panose="020B0604020202020204" pitchFamily="34" charset="0"/>
              </a:rPr>
              <a:t>Voor het toekomstscenario gebruiken we het businessplan MAA 2025-2029 als vertrekpunt. Hiervan bepalen we de geluidbelasting met NRM en Doc29 om de vergelijking te kunnen maken met het aantal EGH volgens Van Geel en de geluidbelastingen van  het referentiescenario.</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In tegenstelling tot de referentiesituatie en de huidige situatie wordt voor het toekomstscenario gerekend met een baanlengte van 2750 m.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1B93A9-BC10-4BA3-B69C-BDF4F88F8754}" type="slidenum">
              <a:rPr lang="en-US" smtClean="0"/>
              <a:t>16</a:t>
            </a:fld>
            <a:endParaRPr lang="en-US"/>
          </a:p>
        </p:txBody>
      </p:sp>
    </p:spTree>
    <p:extLst>
      <p:ext uri="{BB962C8B-B14F-4D97-AF65-F5344CB8AC3E}">
        <p14:creationId xmlns:p14="http://schemas.microsoft.com/office/powerpoint/2010/main" val="1478843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Arial" panose="020B0604020202020204" pitchFamily="34" charset="0"/>
                <a:ea typeface="Calibri" panose="020F0502020204030204" pitchFamily="34" charset="0"/>
                <a:cs typeface="Times New Roman" panose="02020603050405020304" pitchFamily="18" charset="0"/>
              </a:rPr>
              <a:t>Het plaatsgebonden risico is de kans per jaar dat een persoon overlijdt door een ongeval met vliegtuigen als deze persoon zich onafgebroken en onbeschermd bevindt op één bepaalde plaats. Bij een plaatsgebonden risico van 10</a:t>
            </a:r>
            <a:r>
              <a:rPr lang="nl-NL" sz="1800" kern="100" baseline="30000" dirty="0">
                <a:effectLst/>
                <a:latin typeface="Arial" panose="020B0604020202020204" pitchFamily="34" charset="0"/>
                <a:ea typeface="Calibri" panose="020F0502020204030204" pitchFamily="34" charset="0"/>
                <a:cs typeface="Times New Roman" panose="02020603050405020304" pitchFamily="18" charset="0"/>
              </a:rPr>
              <a:t>-5</a:t>
            </a:r>
            <a:r>
              <a:rPr lang="nl-NL" sz="1800" kern="100" dirty="0">
                <a:effectLst/>
                <a:latin typeface="Arial" panose="020B0604020202020204" pitchFamily="34" charset="0"/>
                <a:ea typeface="Calibri" panose="020F0502020204030204" pitchFamily="34" charset="0"/>
                <a:cs typeface="Times New Roman" panose="02020603050405020304" pitchFamily="18" charset="0"/>
              </a:rPr>
              <a:t> is deze kans de kans op een ongeval met fatale afloop eens in de 100.000 jaar. Bij 10</a:t>
            </a:r>
            <a:r>
              <a:rPr lang="nl-NL" sz="1800" kern="100" baseline="30000" dirty="0">
                <a:effectLst/>
                <a:latin typeface="Arial" panose="020B0604020202020204" pitchFamily="34" charset="0"/>
                <a:ea typeface="Calibri" panose="020F0502020204030204" pitchFamily="34" charset="0"/>
                <a:cs typeface="Times New Roman" panose="02020603050405020304" pitchFamily="18" charset="0"/>
              </a:rPr>
              <a:t>-6</a:t>
            </a:r>
            <a:r>
              <a:rPr lang="nl-NL" sz="1800" kern="100" dirty="0">
                <a:effectLst/>
                <a:latin typeface="Arial" panose="020B0604020202020204" pitchFamily="34" charset="0"/>
                <a:ea typeface="Calibri" panose="020F0502020204030204" pitchFamily="34" charset="0"/>
                <a:cs typeface="Times New Roman" panose="02020603050405020304" pitchFamily="18" charset="0"/>
              </a:rPr>
              <a:t> is de kans eens in de 1.000.000 jaar.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Arial" panose="020B0604020202020204" pitchFamily="34" charset="0"/>
                <a:ea typeface="Calibri" panose="020F0502020204030204" pitchFamily="34" charset="0"/>
                <a:cs typeface="Times New Roman" panose="02020603050405020304" pitchFamily="18" charset="0"/>
              </a:rPr>
              <a:t>Voor externe veiligheid wordt daarbij uitgegaan van ongevalskansen die ook zijn gehanteerd bij andere luchthavens. Op deze wijze worden de plaatsgebonden risico’s voor de omgeving in kaart gebracht.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Arial" panose="020B0604020202020204" pitchFamily="34" charset="0"/>
                <a:ea typeface="Calibri" panose="020F0502020204030204" pitchFamily="34" charset="0"/>
                <a:cs typeface="Times New Roman" panose="02020603050405020304" pitchFamily="18" charset="0"/>
              </a:rPr>
              <a:t>Voor de populatie binnen de contouren met een verhoogd risico, worden gekeken naar woningen. De weg aan de zuidkant van de luchthaven wordt hier niet in meegenomen.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01B93A9-BC10-4BA3-B69C-BDF4F88F8754}" type="slidenum">
              <a:rPr lang="en-US" smtClean="0"/>
              <a:t>17</a:t>
            </a:fld>
            <a:endParaRPr lang="en-US"/>
          </a:p>
        </p:txBody>
      </p:sp>
    </p:spTree>
    <p:extLst>
      <p:ext uri="{BB962C8B-B14F-4D97-AF65-F5344CB8AC3E}">
        <p14:creationId xmlns:p14="http://schemas.microsoft.com/office/powerpoint/2010/main" val="818070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B93A9-BC10-4BA3-B69C-BDF4F88F8754}" type="slidenum">
              <a:rPr lang="en-US" smtClean="0"/>
              <a:t>18</a:t>
            </a:fld>
            <a:endParaRPr lang="en-US"/>
          </a:p>
        </p:txBody>
      </p:sp>
    </p:spTree>
    <p:extLst>
      <p:ext uri="{BB962C8B-B14F-4D97-AF65-F5344CB8AC3E}">
        <p14:creationId xmlns:p14="http://schemas.microsoft.com/office/powerpoint/2010/main" val="690919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Voor sommige milieuaspecten moeten we de gecumuleerde belastingen bepalen; bijvoorbeeld voor luchtkwaliteit.  Bij luchtkwaliteit is niet de bijdrage van de één of de andere bron van belang, maar de optelsom van de verschillende stoffen van alle aanwezige bronnen.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Hier staan we stil bij de nieuwe informatie die beschikbaar is gekomen sinds de vorige bijeenkomst, namelijk het onderzoek van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Adecs</a:t>
            </a:r>
            <a:r>
              <a:rPr lang="nl-NL" sz="1800" kern="100" dirty="0">
                <a:effectLst/>
                <a:latin typeface="Calibri" panose="020F0502020204030204" pitchFamily="34" charset="0"/>
                <a:ea typeface="Calibri" panose="020F0502020204030204" pitchFamily="34" charset="0"/>
                <a:cs typeface="Arial" panose="020B0604020202020204" pitchFamily="34" charset="0"/>
              </a:rPr>
              <a:t> naar de bijdragen van luchthavens aan de luchtkwaliteit in de omgeving (</a:t>
            </a:r>
            <a:r>
              <a:rPr lang="nl-NL" sz="18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Kamerbrief over effecten van luchtvaart op lokale luchtkwaliteit | Kamerstuk | Rijksoverheid.nl</a:t>
            </a:r>
            <a:r>
              <a:rPr lang="nl-NL" sz="1800" kern="100" dirty="0">
                <a:effectLst/>
                <a:latin typeface="Calibri" panose="020F0502020204030204" pitchFamily="34" charset="0"/>
                <a:ea typeface="Calibri" panose="020F0502020204030204" pitchFamily="34" charset="0"/>
                <a:cs typeface="Arial" panose="020B0604020202020204" pitchFamily="34" charset="0"/>
              </a:rPr>
              <a:t>). Hierbij hebben de onderzoekers gebruik gemaakt van berekeningen.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Het doel van het onderzoek was om een algemeen beeld te krijgen van de bijdrage van luchthavens aan luchtverontreinigende stoffen in de omgeving.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Bij dit onderzoek is gekeken naar het jaar 2019. In het geval van MAA ging dat om 14.519 vliegbewegingen.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Voor de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m.e.r</a:t>
            </a:r>
            <a:r>
              <a:rPr lang="nl-NL" sz="1800" kern="100" dirty="0">
                <a:effectLst/>
                <a:latin typeface="Calibri" panose="020F0502020204030204" pitchFamily="34" charset="0"/>
                <a:ea typeface="Calibri" panose="020F0502020204030204" pitchFamily="34" charset="0"/>
                <a:cs typeface="Arial" panose="020B0604020202020204" pitchFamily="34" charset="0"/>
              </a:rPr>
              <a:t>.-beoordeling gaan we voor de scenario’s de effecten nog na op de luchtkwaliteit, maar dit onderzoek geeft al een indruk van de verwachte uitkomsten van die onderzoeken.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1B93A9-BC10-4BA3-B69C-BDF4F88F8754}" type="slidenum">
              <a:rPr lang="en-US" smtClean="0"/>
              <a:t>19</a:t>
            </a:fld>
            <a:endParaRPr lang="en-US"/>
          </a:p>
        </p:txBody>
      </p:sp>
    </p:spTree>
    <p:extLst>
      <p:ext uri="{BB962C8B-B14F-4D97-AF65-F5344CB8AC3E}">
        <p14:creationId xmlns:p14="http://schemas.microsoft.com/office/powerpoint/2010/main" val="2926585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In deze tabel zie je de totale uitstoot in ton per jaar en de procentuele bijdrage van vliegtuigen ten opzichte van het totaal aan uitstoot voor die stoffen. Vliegtuigen hebben een relatief kleine bijdrage in vergelijking met de andere bronnen in de omgeving.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1B93A9-BC10-4BA3-B69C-BDF4F88F8754}" type="slidenum">
              <a:rPr lang="en-US" smtClean="0"/>
              <a:t>20</a:t>
            </a:fld>
            <a:endParaRPr lang="en-US"/>
          </a:p>
        </p:txBody>
      </p:sp>
    </p:spTree>
    <p:extLst>
      <p:ext uri="{BB962C8B-B14F-4D97-AF65-F5344CB8AC3E}">
        <p14:creationId xmlns:p14="http://schemas.microsoft.com/office/powerpoint/2010/main" val="2186251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Deze tabel laat zien welke (gemiddelde) concentraties aanwezig zijn in de buitenlucht in de woonkernen in de omgeving van Maastricht Aachen Airport.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Voor fijnstof (PM2.5) bijvoorbeeld is de bijdrage van vliegtuigen tweeduizendste van een milligram oftewel 0,015 %. De grenswaarde van fijnstof ligt op 40 microgram.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De bijdragen van vliegen zijn vrij laag als je kijkt naar blootstelling en emissies. Dit komt overeen met eerdere onderzoeken die rondom MAA zijn uitgevoerd (2011).</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1B93A9-BC10-4BA3-B69C-BDF4F88F8754}" type="slidenum">
              <a:rPr lang="en-US" smtClean="0"/>
              <a:t>21</a:t>
            </a:fld>
            <a:endParaRPr lang="en-US"/>
          </a:p>
        </p:txBody>
      </p:sp>
    </p:spTree>
    <p:extLst>
      <p:ext uri="{BB962C8B-B14F-4D97-AF65-F5344CB8AC3E}">
        <p14:creationId xmlns:p14="http://schemas.microsoft.com/office/powerpoint/2010/main" val="2788108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Slide 22 geeft geografisch weer wat de procentuele bijdrage van de luchthaven is aan de luchtkwaliteit.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1B93A9-BC10-4BA3-B69C-BDF4F88F8754}" type="slidenum">
              <a:rPr lang="en-US" smtClean="0"/>
              <a:t>22</a:t>
            </a:fld>
            <a:endParaRPr lang="en-US"/>
          </a:p>
        </p:txBody>
      </p:sp>
    </p:spTree>
    <p:extLst>
      <p:ext uri="{BB962C8B-B14F-4D97-AF65-F5344CB8AC3E}">
        <p14:creationId xmlns:p14="http://schemas.microsoft.com/office/powerpoint/2010/main" val="1530587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B93A9-BC10-4BA3-B69C-BDF4F88F8754}" type="slidenum">
              <a:rPr lang="en-US" smtClean="0"/>
              <a:t>23</a:t>
            </a:fld>
            <a:endParaRPr lang="en-US"/>
          </a:p>
        </p:txBody>
      </p:sp>
    </p:spTree>
    <p:extLst>
      <p:ext uri="{BB962C8B-B14F-4D97-AF65-F5344CB8AC3E}">
        <p14:creationId xmlns:p14="http://schemas.microsoft.com/office/powerpoint/2010/main" val="3805730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nl-NL" sz="1100" kern="100" dirty="0">
                <a:effectLst/>
                <a:latin typeface="Calibri" panose="020F0502020204030204" pitchFamily="34" charset="0"/>
                <a:ea typeface="Calibri" panose="020F0502020204030204" pitchFamily="34" charset="0"/>
                <a:cs typeface="Arial" panose="020B0604020202020204" pitchFamily="34" charset="0"/>
              </a:rPr>
              <a:t>Onze aanvraag moet straks passen binnen het besluit van Provinciale Staten. Hierbij onderscheiden we:</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nl-NL" sz="1100" kern="100" dirty="0">
                <a:effectLst/>
                <a:latin typeface="Calibri" panose="020F0502020204030204" pitchFamily="34" charset="0"/>
                <a:ea typeface="Calibri" panose="020F0502020204030204" pitchFamily="34" charset="0"/>
                <a:cs typeface="Arial" panose="020B0604020202020204" pitchFamily="34" charset="0"/>
              </a:rPr>
              <a:t>Businessplan MAA dat uitgaat van de (afname)doelstelling van het aantal Ernstig </a:t>
            </a:r>
            <a:r>
              <a:rPr lang="nl-NL" sz="1100" kern="100" dirty="0" err="1">
                <a:effectLst/>
                <a:latin typeface="Calibri" panose="020F0502020204030204" pitchFamily="34" charset="0"/>
                <a:ea typeface="Calibri" panose="020F0502020204030204" pitchFamily="34" charset="0"/>
                <a:cs typeface="Arial" panose="020B0604020202020204" pitchFamily="34" charset="0"/>
              </a:rPr>
              <a:t>Gehinderden</a:t>
            </a:r>
            <a:r>
              <a:rPr lang="nl-NL" sz="1100" kern="100" dirty="0">
                <a:effectLst/>
                <a:latin typeface="Calibri" panose="020F0502020204030204" pitchFamily="34" charset="0"/>
                <a:ea typeface="Calibri" panose="020F0502020204030204" pitchFamily="34" charset="0"/>
                <a:cs typeface="Arial" panose="020B0604020202020204" pitchFamily="34" charset="0"/>
              </a:rPr>
              <a:t> volgens van Geel. Het aantal Ernstig </a:t>
            </a:r>
            <a:r>
              <a:rPr lang="nl-NL" sz="1100" kern="100" dirty="0" err="1">
                <a:effectLst/>
                <a:latin typeface="Calibri" panose="020F0502020204030204" pitchFamily="34" charset="0"/>
                <a:ea typeface="Calibri" panose="020F0502020204030204" pitchFamily="34" charset="0"/>
                <a:cs typeface="Arial" panose="020B0604020202020204" pitchFamily="34" charset="0"/>
              </a:rPr>
              <a:t>Gehinderden</a:t>
            </a:r>
            <a:r>
              <a:rPr lang="nl-NL" sz="1100" kern="100" dirty="0">
                <a:effectLst/>
                <a:latin typeface="Calibri" panose="020F0502020204030204" pitchFamily="34" charset="0"/>
                <a:ea typeface="Calibri" panose="020F0502020204030204" pitchFamily="34" charset="0"/>
                <a:cs typeface="Arial" panose="020B0604020202020204" pitchFamily="34" charset="0"/>
              </a:rPr>
              <a:t> werd hierbij bepaald aan de hand van het Nederlands </a:t>
            </a:r>
            <a:r>
              <a:rPr lang="nl-NL" sz="1100" kern="100" dirty="0" err="1">
                <a:effectLst/>
                <a:latin typeface="Calibri" panose="020F0502020204030204" pitchFamily="34" charset="0"/>
                <a:ea typeface="Calibri" panose="020F0502020204030204" pitchFamily="34" charset="0"/>
                <a:cs typeface="Arial" panose="020B0604020202020204" pitchFamily="34" charset="0"/>
              </a:rPr>
              <a:t>RekenModel</a:t>
            </a:r>
            <a:r>
              <a:rPr lang="nl-NL" sz="1100" kern="100" dirty="0">
                <a:effectLst/>
                <a:latin typeface="Calibri" panose="020F0502020204030204" pitchFamily="34" charset="0"/>
                <a:ea typeface="Calibri" panose="020F0502020204030204" pitchFamily="34" charset="0"/>
                <a:cs typeface="Arial" panose="020B0604020202020204" pitchFamily="34" charset="0"/>
              </a:rPr>
              <a:t> (NRM). We richten ons met deze aanvraag op de businesscase 2025 – 2029 (</a:t>
            </a:r>
            <a:r>
              <a:rPr lang="nl-NL" sz="11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Document Limburg - G-22-054 Statenvoorstel inzake Uitwerking transitie Maastricht Aachen Airport, brief GS van 18-11-2022 (GS DOC-00335925).pdf - </a:t>
            </a:r>
            <a:r>
              <a:rPr lang="nl-NL" sz="1100" u="sng" kern="100"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iBabs</a:t>
            </a:r>
            <a:r>
              <a:rPr lang="nl-NL" sz="11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 RIS (bestuurlijkeinformatie.nl)</a:t>
            </a:r>
            <a:r>
              <a:rPr lang="en-US" sz="1100" kern="100" dirty="0">
                <a:effectLst/>
                <a:latin typeface="Calibri" panose="020F0502020204030204" pitchFamily="34" charset="0"/>
                <a:ea typeface="Calibri" panose="020F0502020204030204" pitchFamily="34" charset="0"/>
                <a:cs typeface="Arial" panose="020B0604020202020204" pitchFamily="34" charset="0"/>
              </a:rPr>
              <a:t> </a:t>
            </a:r>
            <a:r>
              <a:rPr lang="nl-NL" sz="1100" kern="100" dirty="0">
                <a:effectLst/>
                <a:latin typeface="Calibri" panose="020F0502020204030204" pitchFamily="34" charset="0"/>
                <a:ea typeface="Calibri" panose="020F0502020204030204" pitchFamily="34" charset="0"/>
                <a:cs typeface="Arial" panose="020B0604020202020204" pitchFamily="34" charset="0"/>
              </a:rPr>
              <a:t>vanaf pagina 42).</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nl-NL" sz="1100" kern="100" dirty="0">
                <a:effectLst/>
                <a:latin typeface="Calibri" panose="020F0502020204030204" pitchFamily="34" charset="0"/>
                <a:ea typeface="Calibri" panose="020F0502020204030204" pitchFamily="34" charset="0"/>
                <a:cs typeface="Arial" panose="020B0604020202020204" pitchFamily="34" charset="0"/>
              </a:rPr>
              <a:t>Besluit Provinciale Staten van 16 december 2022 (</a:t>
            </a:r>
            <a:r>
              <a:rPr lang="nl-NL" sz="11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Toekomst Maastricht Aachen Airport - Provincie Limburg</a:t>
            </a:r>
            <a:r>
              <a:rPr lang="nl-NL" sz="1100" kern="100" dirty="0">
                <a:effectLst/>
                <a:latin typeface="Calibri" panose="020F0502020204030204" pitchFamily="34" charset="0"/>
                <a:ea typeface="Calibri" panose="020F0502020204030204" pitchFamily="34" charset="0"/>
                <a:cs typeface="Arial" panose="020B0604020202020204" pitchFamily="34" charset="0"/>
              </a:rPr>
              <a:t>).</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nl-NL" sz="1100" kern="100" dirty="0">
                <a:effectLst/>
                <a:latin typeface="Calibri" panose="020F0502020204030204" pitchFamily="34" charset="0"/>
                <a:ea typeface="Calibri" panose="020F0502020204030204" pitchFamily="34" charset="0"/>
                <a:cs typeface="Arial" panose="020B0604020202020204" pitchFamily="34" charset="0"/>
              </a:rPr>
              <a:t>Amendement 145 zoals door Provinciale Staten besloten op 3 juni 2022 (</a:t>
            </a:r>
            <a:r>
              <a:rPr lang="nl-NL" sz="11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Document Limburg - Amendement 145 - Heldens c.s. inzake Een omgevingsbewust en toekomstbestendig MAA.docx - </a:t>
            </a:r>
            <a:r>
              <a:rPr lang="nl-NL" sz="1100" u="sng" kern="100"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iBabs</a:t>
            </a:r>
            <a:r>
              <a:rPr lang="nl-NL" sz="11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 RIS (bestuurlijkeinformatie.nl)</a:t>
            </a:r>
            <a:r>
              <a:rPr lang="nl-NL" sz="1100" kern="100" dirty="0">
                <a:effectLst/>
                <a:latin typeface="Calibri" panose="020F0502020204030204" pitchFamily="34" charset="0"/>
                <a:ea typeface="Calibri" panose="020F0502020204030204" pitchFamily="34" charset="0"/>
                <a:cs typeface="Arial" panose="020B0604020202020204" pitchFamily="34" charset="0"/>
              </a:rPr>
              <a:t>).</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nl-NL" sz="1100" kern="100" dirty="0">
                <a:effectLst/>
                <a:latin typeface="Calibri" panose="020F0502020204030204" pitchFamily="34" charset="0"/>
                <a:ea typeface="Calibri" panose="020F0502020204030204" pitchFamily="34" charset="0"/>
                <a:cs typeface="Arial" panose="020B0604020202020204" pitchFamily="34" charset="0"/>
              </a:rPr>
              <a:t>Daarnaast heeft het Ministerie van I&amp;W ons gevraagd om de geluidbelasting te bepalen via een nieuwe rekenmethode: Doc29. Hier komen we later in deze presentatie uitgebreid op terug.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1B93A9-BC10-4BA3-B69C-BDF4F88F8754}" type="slidenum">
              <a:rPr lang="en-US" smtClean="0"/>
              <a:t>5</a:t>
            </a:fld>
            <a:endParaRPr lang="en-US"/>
          </a:p>
        </p:txBody>
      </p:sp>
    </p:spTree>
    <p:extLst>
      <p:ext uri="{BB962C8B-B14F-4D97-AF65-F5344CB8AC3E}">
        <p14:creationId xmlns:p14="http://schemas.microsoft.com/office/powerpoint/2010/main" val="3842062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Calibri" panose="020F0502020204030204" pitchFamily="34" charset="0"/>
                <a:ea typeface="Calibri" panose="020F0502020204030204" pitchFamily="34" charset="0"/>
                <a:cs typeface="Arial" panose="020B0604020202020204" pitchFamily="34" charset="0"/>
              </a:rPr>
              <a:t>Vanwege deze nieuwe informatie van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Adecs</a:t>
            </a:r>
            <a:r>
              <a:rPr lang="nl-NL" sz="1800" kern="100" dirty="0">
                <a:effectLst/>
                <a:latin typeface="Calibri" panose="020F0502020204030204" pitchFamily="34" charset="0"/>
                <a:ea typeface="Calibri" panose="020F0502020204030204" pitchFamily="34" charset="0"/>
                <a:cs typeface="Arial" panose="020B0604020202020204" pitchFamily="34" charset="0"/>
              </a:rPr>
              <a:t> en de vaststelling dat de bijdrage van de vliegtuigen op de concentraties in de woonkernen zeer beperkt is, gaan we in de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m.e.r</a:t>
            </a:r>
            <a:r>
              <a:rPr lang="nl-NL" sz="1800" kern="100" dirty="0">
                <a:effectLst/>
                <a:latin typeface="Calibri" panose="020F0502020204030204" pitchFamily="34" charset="0"/>
                <a:ea typeface="Calibri" panose="020F0502020204030204" pitchFamily="34" charset="0"/>
                <a:cs typeface="Arial" panose="020B0604020202020204" pitchFamily="34" charset="0"/>
              </a:rPr>
              <a:t>.-beoordeling niet voor alle stoffen concentraties bepalen. In deze slide is aangegeven voor welke stoffen we de effecten op basis van uitstoof (emissies) of op basis van concentraties (immissie) zullen bepalen.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1B93A9-BC10-4BA3-B69C-BDF4F88F8754}" type="slidenum">
              <a:rPr lang="en-US" smtClean="0"/>
              <a:t>24</a:t>
            </a:fld>
            <a:endParaRPr lang="en-US"/>
          </a:p>
        </p:txBody>
      </p:sp>
    </p:spTree>
    <p:extLst>
      <p:ext uri="{BB962C8B-B14F-4D97-AF65-F5344CB8AC3E}">
        <p14:creationId xmlns:p14="http://schemas.microsoft.com/office/powerpoint/2010/main" val="3409599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Er is (ten behoeve van de omgevingsvergunning) een geurrapport opgesteld voor de grondgebonden activiteiten. Van deze activiteiten verwachten we de meeste geurbelasting.  Ook hier praten we over gemiddelden (98%-waarden), maar ook over pieken (99.9%-waarden).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Ook hier is de bijdrage van de luchthaven op de geurbelasting vrij beperkt. Dus bij meer of minder activiteiten leidt dit niet tot een cruciale verhoging van de geurbelasting. Om die reden worden in de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m.e.r</a:t>
            </a:r>
            <a:r>
              <a:rPr lang="nl-NL" sz="1800" kern="100" dirty="0">
                <a:effectLst/>
                <a:latin typeface="Calibri" panose="020F0502020204030204" pitchFamily="34" charset="0"/>
                <a:ea typeface="Calibri" panose="020F0502020204030204" pitchFamily="34" charset="0"/>
                <a:cs typeface="Arial" panose="020B0604020202020204" pitchFamily="34" charset="0"/>
              </a:rPr>
              <a:t>.-beoordeling de geureffecten bepaald op basis van uitstoot (emissies). Alleen als uit onderzoek blijkt dat in de toekomst meer brandstof wordt verbruikt (dit is de belangrijkste bron van geuremissie) worden geurbelastingen (immissie)  bepaald.</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1B93A9-BC10-4BA3-B69C-BDF4F88F8754}" type="slidenum">
              <a:rPr lang="en-US" smtClean="0"/>
              <a:t>25</a:t>
            </a:fld>
            <a:endParaRPr lang="en-US"/>
          </a:p>
        </p:txBody>
      </p:sp>
    </p:spTree>
    <p:extLst>
      <p:ext uri="{BB962C8B-B14F-4D97-AF65-F5344CB8AC3E}">
        <p14:creationId xmlns:p14="http://schemas.microsoft.com/office/powerpoint/2010/main" val="2966648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Voor het bepalen van de effecten van het nieuwe Luchthavenbesluit op het klimaat wordt de uitstoot van CO</a:t>
            </a:r>
            <a:r>
              <a:rPr lang="nl-NL" sz="1800" kern="100" baseline="-25000" dirty="0">
                <a:effectLst/>
                <a:latin typeface="Calibri" panose="020F0502020204030204" pitchFamily="34" charset="0"/>
                <a:ea typeface="Calibri" panose="020F0502020204030204" pitchFamily="34" charset="0"/>
                <a:cs typeface="Arial" panose="020B0604020202020204" pitchFamily="34" charset="0"/>
              </a:rPr>
              <a:t>2</a:t>
            </a:r>
            <a:r>
              <a:rPr lang="nl-NL" sz="1800" kern="100" dirty="0">
                <a:effectLst/>
                <a:latin typeface="Calibri" panose="020F0502020204030204" pitchFamily="34" charset="0"/>
                <a:ea typeface="Calibri" panose="020F0502020204030204" pitchFamily="34" charset="0"/>
                <a:cs typeface="Arial" panose="020B0604020202020204" pitchFamily="34" charset="0"/>
              </a:rPr>
              <a:t> berekend volgens de internationaal gelden bepalingsmethoden.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1B93A9-BC10-4BA3-B69C-BDF4F88F8754}" type="slidenum">
              <a:rPr lang="en-US" smtClean="0"/>
              <a:t>27</a:t>
            </a:fld>
            <a:endParaRPr lang="en-US"/>
          </a:p>
        </p:txBody>
      </p:sp>
    </p:spTree>
    <p:extLst>
      <p:ext uri="{BB962C8B-B14F-4D97-AF65-F5344CB8AC3E}">
        <p14:creationId xmlns:p14="http://schemas.microsoft.com/office/powerpoint/2010/main" val="2158467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Bij nader inzien is gebleken dat de onderzoeksmethode die het ministerie voorstelde onvoldoende onderscheidend was voor de verschillende te onderzoeken scenario’s. Concreet betekent dat, dat deze methode relatief lage verschillen laat zien tussen de scenario’s en daardoor hier als minder bruikbaar is beoordeeld. In een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m.e.r</a:t>
            </a:r>
            <a:r>
              <a:rPr lang="nl-NL" sz="1800" kern="100" dirty="0">
                <a:effectLst/>
                <a:latin typeface="Calibri" panose="020F0502020204030204" pitchFamily="34" charset="0"/>
                <a:ea typeface="Calibri" panose="020F0502020204030204" pitchFamily="34" charset="0"/>
                <a:cs typeface="Arial" panose="020B0604020202020204" pitchFamily="34" charset="0"/>
              </a:rPr>
              <a:t>.-beoordeling moeten onderzoeksmethodes gebruikt worden die een onderscheid laten zien tussen de diverse scenario’s.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Daarom is met het ministerie afgesproken dat we zoeken naar een betere methode waarbij we wél een onderscheid laten zien tussen scenario’s. We concentreren ons daarbij op de gebieden waar de grootste gezondheidseffecten zullen optreden  (gevoelig gebieden). In deze gevoelige gebieden bepalen we de gezondheidseffecten kwantitatief. De overig (niet-gevoelige gebieden) gaan we ook beschouwen. Hier beschrijven we de gezondheidseffecten kwantitatief.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1B93A9-BC10-4BA3-B69C-BDF4F88F8754}" type="slidenum">
              <a:rPr lang="en-US" smtClean="0"/>
              <a:t>28</a:t>
            </a:fld>
            <a:endParaRPr lang="en-US"/>
          </a:p>
        </p:txBody>
      </p:sp>
    </p:spTree>
    <p:extLst>
      <p:ext uri="{BB962C8B-B14F-4D97-AF65-F5344CB8AC3E}">
        <p14:creationId xmlns:p14="http://schemas.microsoft.com/office/powerpoint/2010/main" val="680669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Natuur gaat over meer dan alleen stikstof, maar ook over geluid, visuele verstoring en vogelaanvaringen.  In de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m.e.r</a:t>
            </a:r>
            <a:r>
              <a:rPr lang="nl-NL" sz="1800" kern="100" dirty="0">
                <a:effectLst/>
                <a:latin typeface="Calibri" panose="020F0502020204030204" pitchFamily="34" charset="0"/>
                <a:ea typeface="Calibri" panose="020F0502020204030204" pitchFamily="34" charset="0"/>
                <a:cs typeface="Arial" panose="020B0604020202020204" pitchFamily="34" charset="0"/>
              </a:rPr>
              <a:t>. beoordeling kijken we alleen naar de bijdrage van MAA. De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Wnb</a:t>
            </a:r>
            <a:r>
              <a:rPr lang="nl-NL" sz="1800" kern="100" dirty="0">
                <a:effectLst/>
                <a:latin typeface="Calibri" panose="020F0502020204030204" pitchFamily="34" charset="0"/>
                <a:ea typeface="Calibri" panose="020F0502020204030204" pitchFamily="34" charset="0"/>
                <a:cs typeface="Arial" panose="020B0604020202020204" pitchFamily="34" charset="0"/>
              </a:rPr>
              <a:t>-vergunning kijkt naar het totaal.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De natuurinformatie van de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m.e.r</a:t>
            </a:r>
            <a:r>
              <a:rPr lang="nl-NL" sz="1800" kern="100" dirty="0">
                <a:effectLst/>
                <a:latin typeface="Calibri" panose="020F0502020204030204" pitchFamily="34" charset="0"/>
                <a:ea typeface="Calibri" panose="020F0502020204030204" pitchFamily="34" charset="0"/>
                <a:cs typeface="Arial" panose="020B0604020202020204" pitchFamily="34" charset="0"/>
              </a:rPr>
              <a:t>.-beoordeling wordt ook gebruikt om straks de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Wnb</a:t>
            </a:r>
            <a:r>
              <a:rPr lang="nl-NL" sz="1800" kern="100" dirty="0">
                <a:effectLst/>
                <a:latin typeface="Calibri" panose="020F0502020204030204" pitchFamily="34" charset="0"/>
                <a:ea typeface="Calibri" panose="020F0502020204030204" pitchFamily="34" charset="0"/>
                <a:cs typeface="Arial" panose="020B0604020202020204" pitchFamily="34" charset="0"/>
              </a:rPr>
              <a:t>-vergunning te wijzigen. Dit is nodig om het aan te vragen scenario ook in de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Wnb</a:t>
            </a:r>
            <a:r>
              <a:rPr lang="nl-NL" sz="1800" kern="100" dirty="0">
                <a:effectLst/>
                <a:latin typeface="Calibri" panose="020F0502020204030204" pitchFamily="34" charset="0"/>
                <a:ea typeface="Calibri" panose="020F0502020204030204" pitchFamily="34" charset="0"/>
                <a:cs typeface="Arial" panose="020B0604020202020204" pitchFamily="34" charset="0"/>
              </a:rPr>
              <a:t>-vergunning vast te leggen.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Het voorontwerp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wnb</a:t>
            </a:r>
            <a:r>
              <a:rPr lang="nl-NL" sz="1800" kern="100" dirty="0">
                <a:effectLst/>
                <a:latin typeface="Calibri" panose="020F0502020204030204" pitchFamily="34" charset="0"/>
                <a:ea typeface="Calibri" panose="020F0502020204030204" pitchFamily="34" charset="0"/>
                <a:cs typeface="Arial" panose="020B0604020202020204" pitchFamily="34" charset="0"/>
              </a:rPr>
              <a:t> vergunning dat nu ter inzage ligt, gaat nog uit van het vliegscenario volgens de omzettingsregeling / het aanwijzingsbesluit. Als straks het luchthavenbesluit er ligt, moeten we een nieuwe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wnb</a:t>
            </a:r>
            <a:r>
              <a:rPr lang="nl-NL" sz="1800" kern="100" dirty="0">
                <a:effectLst/>
                <a:latin typeface="Calibri" panose="020F0502020204030204" pitchFamily="34" charset="0"/>
                <a:ea typeface="Calibri" panose="020F0502020204030204" pitchFamily="34" charset="0"/>
                <a:cs typeface="Arial" panose="020B0604020202020204" pitchFamily="34" charset="0"/>
              </a:rPr>
              <a:t> vergunning aanvragen om die ook te actualiseren op basis van het dan vastgelegde vliegscenario.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1B93A9-BC10-4BA3-B69C-BDF4F88F8754}" type="slidenum">
              <a:rPr lang="en-US" smtClean="0"/>
              <a:t>29</a:t>
            </a:fld>
            <a:endParaRPr lang="en-US"/>
          </a:p>
        </p:txBody>
      </p:sp>
    </p:spTree>
    <p:extLst>
      <p:ext uri="{BB962C8B-B14F-4D97-AF65-F5344CB8AC3E}">
        <p14:creationId xmlns:p14="http://schemas.microsoft.com/office/powerpoint/2010/main" val="237616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Onderdeel van de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m.e.r</a:t>
            </a:r>
            <a:r>
              <a:rPr lang="nl-NL" sz="1800" kern="100" dirty="0">
                <a:effectLst/>
                <a:latin typeface="Calibri" panose="020F0502020204030204" pitchFamily="34" charset="0"/>
                <a:ea typeface="Calibri" panose="020F0502020204030204" pitchFamily="34" charset="0"/>
                <a:cs typeface="Arial" panose="020B0604020202020204" pitchFamily="34" charset="0"/>
              </a:rPr>
              <a:t>.-beoordeling zijn ook mitigerende maatregelen, indien die nodig zijn om de effecten van het nieuwe luchthavenbesluit te verminderen tot een niet-significant niveau. Indien dit nodig is, zal in de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m.e.r</a:t>
            </a:r>
            <a:r>
              <a:rPr lang="nl-NL" sz="1800" kern="100" dirty="0">
                <a:effectLst/>
                <a:latin typeface="Calibri" panose="020F0502020204030204" pitchFamily="34" charset="0"/>
                <a:ea typeface="Calibri" panose="020F0502020204030204" pitchFamily="34" charset="0"/>
                <a:cs typeface="Arial" panose="020B0604020202020204" pitchFamily="34" charset="0"/>
              </a:rPr>
              <a:t>.- beoordeling gebruik worden gemaakt van de maatregelen die MAA al voorziet om in 2030 net-zero-carbon te zijn.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1B93A9-BC10-4BA3-B69C-BDF4F88F8754}" type="slidenum">
              <a:rPr lang="en-US" smtClean="0"/>
              <a:t>30</a:t>
            </a:fld>
            <a:endParaRPr lang="en-US"/>
          </a:p>
        </p:txBody>
      </p:sp>
    </p:spTree>
    <p:extLst>
      <p:ext uri="{BB962C8B-B14F-4D97-AF65-F5344CB8AC3E}">
        <p14:creationId xmlns:p14="http://schemas.microsoft.com/office/powerpoint/2010/main" val="2029320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Arial" panose="020B0604020202020204" pitchFamily="34" charset="0"/>
                <a:ea typeface="Calibri" panose="020F0502020204030204" pitchFamily="34" charset="0"/>
                <a:cs typeface="Times New Roman" panose="02020603050405020304" pitchFamily="18" charset="0"/>
              </a:rPr>
              <a:t>Als alle geluidsberekeningen zijn afgerond en de referentiesituatie duidelijk is, kunnen we onze uitgangspuntendocumenten afronden. En de milieuonderzoeken uitvoeren. Voor die milieuonderzoeken bouwen we nu al aan de modellen, maar die kunnen we dan pas vullen om tot de resultaten te komen.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Arial" panose="020B0604020202020204" pitchFamily="34" charset="0"/>
                <a:ea typeface="Calibri" panose="020F0502020204030204" pitchFamily="34" charset="0"/>
                <a:cs typeface="Times New Roman" panose="02020603050405020304" pitchFamily="18" charset="0"/>
              </a:rPr>
              <a:t>Zodra we de onderzoeksresultaten hebben, leggen we die voor tijdens de informatiebijeenkomst die uiterlijk in mei plaatsvindt.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Arial" panose="020B0604020202020204" pitchFamily="34" charset="0"/>
                <a:ea typeface="Calibri" panose="020F0502020204030204" pitchFamily="34" charset="0"/>
                <a:cs typeface="Times New Roman" panose="02020603050405020304" pitchFamily="18" charset="0"/>
              </a:rPr>
              <a:t>Als de </a:t>
            </a:r>
            <a:r>
              <a:rPr lang="nl-NL" sz="1800" kern="100" dirty="0" err="1">
                <a:effectLst/>
                <a:latin typeface="Arial" panose="020B0604020202020204" pitchFamily="34" charset="0"/>
                <a:ea typeface="Calibri" panose="020F0502020204030204" pitchFamily="34" charset="0"/>
                <a:cs typeface="Times New Roman" panose="02020603050405020304" pitchFamily="18" charset="0"/>
              </a:rPr>
              <a:t>m.e.r</a:t>
            </a:r>
            <a:r>
              <a:rPr lang="nl-NL" sz="1800" kern="100" dirty="0">
                <a:effectLst/>
                <a:latin typeface="Arial" panose="020B0604020202020204" pitchFamily="34" charset="0"/>
                <a:ea typeface="Calibri" panose="020F0502020204030204" pitchFamily="34" charset="0"/>
                <a:cs typeface="Times New Roman" panose="02020603050405020304" pitchFamily="18" charset="0"/>
              </a:rPr>
              <a:t>.-beoordelingsrapportage klaar is wordt deze nog eerst getoetst door het ministerie en wordt advies gevraagd bij de commissie voor de </a:t>
            </a:r>
            <a:r>
              <a:rPr lang="nl-NL" sz="1800" kern="100" dirty="0" err="1">
                <a:effectLst/>
                <a:latin typeface="Arial" panose="020B0604020202020204" pitchFamily="34" charset="0"/>
                <a:ea typeface="Calibri" panose="020F0502020204030204" pitchFamily="34" charset="0"/>
                <a:cs typeface="Times New Roman" panose="02020603050405020304" pitchFamily="18" charset="0"/>
              </a:rPr>
              <a:t>m.e.r</a:t>
            </a:r>
            <a:r>
              <a:rPr lang="nl-NL" sz="1800" kern="100" dirty="0">
                <a:effectLst/>
                <a:latin typeface="Arial" panose="020B0604020202020204" pitchFamily="34" charset="0"/>
                <a:ea typeface="Calibri" panose="020F0502020204030204" pitchFamily="34" charset="0"/>
                <a:cs typeface="Times New Roman" panose="02020603050405020304" pitchFamily="18" charset="0"/>
              </a:rPr>
              <a:t>. Indien ministerie en </a:t>
            </a:r>
            <a:r>
              <a:rPr lang="nl-NL" sz="1800" kern="100" dirty="0" err="1">
                <a:effectLst/>
                <a:latin typeface="Arial" panose="020B0604020202020204" pitchFamily="34" charset="0"/>
                <a:ea typeface="Calibri" panose="020F0502020204030204" pitchFamily="34" charset="0"/>
                <a:cs typeface="Times New Roman" panose="02020603050405020304" pitchFamily="18" charset="0"/>
              </a:rPr>
              <a:t>m.e.r</a:t>
            </a:r>
            <a:r>
              <a:rPr lang="nl-NL" sz="1800" kern="100" dirty="0">
                <a:effectLst/>
                <a:latin typeface="Arial" panose="020B0604020202020204" pitchFamily="34" charset="0"/>
                <a:ea typeface="Calibri" panose="020F0502020204030204" pitchFamily="34" charset="0"/>
                <a:cs typeface="Times New Roman" panose="02020603050405020304" pitchFamily="18" charset="0"/>
              </a:rPr>
              <a:t>.-commissie vinden dat er voldoende milieu-informatie in de </a:t>
            </a:r>
            <a:r>
              <a:rPr lang="nl-NL" sz="1800" kern="100" dirty="0" err="1">
                <a:effectLst/>
                <a:latin typeface="Arial" panose="020B0604020202020204" pitchFamily="34" charset="0"/>
                <a:ea typeface="Calibri" panose="020F0502020204030204" pitchFamily="34" charset="0"/>
                <a:cs typeface="Times New Roman" panose="02020603050405020304" pitchFamily="18" charset="0"/>
              </a:rPr>
              <a:t>m.e.r</a:t>
            </a:r>
            <a:r>
              <a:rPr lang="nl-NL" sz="1800" kern="100" dirty="0">
                <a:effectLst/>
                <a:latin typeface="Arial" panose="020B0604020202020204" pitchFamily="34" charset="0"/>
                <a:ea typeface="Calibri" panose="020F0502020204030204" pitchFamily="34" charset="0"/>
                <a:cs typeface="Times New Roman" panose="02020603050405020304" pitchFamily="18" charset="0"/>
              </a:rPr>
              <a:t>.-beoordelingsrapportage staat gaat het ministerie besluiten of wel of geen volledige MER nodig is. Vooruitlopend op de resultaten van de milieuonderzoeken en de </a:t>
            </a:r>
            <a:r>
              <a:rPr lang="nl-NL" sz="1800" kern="100" dirty="0" err="1">
                <a:effectLst/>
                <a:latin typeface="Arial" panose="020B0604020202020204" pitchFamily="34" charset="0"/>
                <a:ea typeface="Calibri" panose="020F0502020204030204" pitchFamily="34" charset="0"/>
                <a:cs typeface="Times New Roman" panose="02020603050405020304" pitchFamily="18" charset="0"/>
              </a:rPr>
              <a:t>toetsinstanties</a:t>
            </a:r>
            <a:r>
              <a:rPr lang="nl-NL" sz="1800" kern="100">
                <a:effectLst/>
                <a:latin typeface="Arial" panose="020B0604020202020204" pitchFamily="34" charset="0"/>
                <a:ea typeface="Calibri" panose="020F0502020204030204" pitchFamily="34" charset="0"/>
                <a:cs typeface="Times New Roman" panose="02020603050405020304" pitchFamily="18" charset="0"/>
              </a:rPr>
              <a:t>, gaan wij er van uit dat geen volledige MER nodig is.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01B93A9-BC10-4BA3-B69C-BDF4F88F8754}" type="slidenum">
              <a:rPr lang="en-US" smtClean="0"/>
              <a:t>31</a:t>
            </a:fld>
            <a:endParaRPr lang="en-US"/>
          </a:p>
        </p:txBody>
      </p:sp>
    </p:spTree>
    <p:extLst>
      <p:ext uri="{BB962C8B-B14F-4D97-AF65-F5344CB8AC3E}">
        <p14:creationId xmlns:p14="http://schemas.microsoft.com/office/powerpoint/2010/main" val="2000853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Er komen nog minimaal 2 informatiebijeenkomsten. </a:t>
            </a:r>
            <a:r>
              <a:rPr lang="nl-NL" sz="1800" kern="100">
                <a:effectLst/>
                <a:latin typeface="Calibri" panose="020F0502020204030204" pitchFamily="34" charset="0"/>
                <a:ea typeface="Calibri" panose="020F0502020204030204" pitchFamily="34" charset="0"/>
                <a:cs typeface="Arial" panose="020B0604020202020204" pitchFamily="34" charset="0"/>
              </a:rPr>
              <a:t>Daarnaast wordt de CRO geïnformeerd tijdens de CRO vergaderingen.</a:t>
            </a:r>
            <a:endParaRPr lang="en-US" sz="18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1B93A9-BC10-4BA3-B69C-BDF4F88F8754}" type="slidenum">
              <a:rPr lang="en-US" smtClean="0"/>
              <a:t>32</a:t>
            </a:fld>
            <a:endParaRPr lang="en-US"/>
          </a:p>
        </p:txBody>
      </p:sp>
    </p:spTree>
    <p:extLst>
      <p:ext uri="{BB962C8B-B14F-4D97-AF65-F5344CB8AC3E}">
        <p14:creationId xmlns:p14="http://schemas.microsoft.com/office/powerpoint/2010/main" val="1951517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Slide 7 biedt een overzicht van alle procedures die momenteel lopen rondom vergunning voor Maastricht Aachen Airport.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Meer informatie over deze procedures vind je hier:</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nl-NL" sz="1800" kern="100" dirty="0" err="1">
                <a:effectLst/>
                <a:latin typeface="Calibri" panose="020F0502020204030204" pitchFamily="34" charset="0"/>
                <a:ea typeface="Calibri" panose="020F0502020204030204" pitchFamily="34" charset="0"/>
                <a:cs typeface="Arial" panose="020B0604020202020204" pitchFamily="34" charset="0"/>
              </a:rPr>
              <a:t>Wnb</a:t>
            </a:r>
            <a:r>
              <a:rPr lang="nl-NL" sz="1800" kern="100" dirty="0">
                <a:effectLst/>
                <a:latin typeface="Calibri" panose="020F0502020204030204" pitchFamily="34" charset="0"/>
                <a:ea typeface="Calibri" panose="020F0502020204030204" pitchFamily="34" charset="0"/>
                <a:cs typeface="Arial" panose="020B0604020202020204" pitchFamily="34" charset="0"/>
              </a:rPr>
              <a:t>: </a:t>
            </a:r>
            <a:r>
              <a:rPr lang="nl-NL" sz="2800" dirty="0">
                <a:hlinkClick r:id="rId3"/>
              </a:rPr>
              <a:t>Vergunningsaanvraag exploitatie Maastricht Aachen Airport (rvo.nl)</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PIP en omgevingsvergunning: </a:t>
            </a:r>
            <a:r>
              <a:rPr lang="nl-NL" sz="2800" dirty="0">
                <a:hlinkClick r:id="rId4"/>
              </a:rPr>
              <a:t>Ontwerp Provinciaal Inpassingsplan MAA (Proefdraaien) ter inzage - Provincie Limburg</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1B93A9-BC10-4BA3-B69C-BDF4F88F8754}" type="slidenum">
              <a:rPr lang="en-US" smtClean="0"/>
              <a:t>7</a:t>
            </a:fld>
            <a:endParaRPr lang="en-US"/>
          </a:p>
        </p:txBody>
      </p:sp>
    </p:spTree>
    <p:extLst>
      <p:ext uri="{BB962C8B-B14F-4D97-AF65-F5344CB8AC3E}">
        <p14:creationId xmlns:p14="http://schemas.microsoft.com/office/powerpoint/2010/main" val="286618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De voorgenomen planning is zoals gezegd niet haalbaar gebleken.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De informatie die centraal stond 25 mei vind je terug onder de verschillende onderwerpen op </a:t>
            </a:r>
            <a:r>
              <a:rPr lang="nl-NL" sz="18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www.maa.nl/luchthavenbesluit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De presentatie van 6 juli vind je hier: https://www.maa.nl/wp-content/uploads/2023/07/MAA-informatiebijeenkomst.pdf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en-US" dirty="0"/>
          </a:p>
        </p:txBody>
      </p:sp>
      <p:sp>
        <p:nvSpPr>
          <p:cNvPr id="4" name="Slide Number Placeholder 3"/>
          <p:cNvSpPr>
            <a:spLocks noGrp="1"/>
          </p:cNvSpPr>
          <p:nvPr>
            <p:ph type="sldNum" sz="quarter" idx="5"/>
          </p:nvPr>
        </p:nvSpPr>
        <p:spPr/>
        <p:txBody>
          <a:bodyPr/>
          <a:lstStyle/>
          <a:p>
            <a:fld id="{301B93A9-BC10-4BA3-B69C-BDF4F88F8754}" type="slidenum">
              <a:rPr lang="en-US" smtClean="0"/>
              <a:t>8</a:t>
            </a:fld>
            <a:endParaRPr lang="en-US"/>
          </a:p>
        </p:txBody>
      </p:sp>
    </p:spTree>
    <p:extLst>
      <p:ext uri="{BB962C8B-B14F-4D97-AF65-F5344CB8AC3E}">
        <p14:creationId xmlns:p14="http://schemas.microsoft.com/office/powerpoint/2010/main" val="10159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B93A9-BC10-4BA3-B69C-BDF4F88F8754}" type="slidenum">
              <a:rPr lang="en-US" smtClean="0"/>
              <a:t>9</a:t>
            </a:fld>
            <a:endParaRPr lang="en-US"/>
          </a:p>
        </p:txBody>
      </p:sp>
    </p:spTree>
    <p:extLst>
      <p:ext uri="{BB962C8B-B14F-4D97-AF65-F5344CB8AC3E}">
        <p14:creationId xmlns:p14="http://schemas.microsoft.com/office/powerpoint/2010/main" val="1098519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Uiterlijk in mei informeren we alle belanghebbenden tijdens een extra informatiebijeenkomst over de resultaten van de onderzoeken. Deze onderzoeken worden uitgevoerd door 2 onafhankelijke onderzoeksbureaus, WSP en To70, in opdracht van MAA. Ook gaat het ministerie de onderzoeken dan controleren en wordt de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m.e.r</a:t>
            </a:r>
            <a:r>
              <a:rPr lang="nl-NL" sz="1800" kern="100" dirty="0">
                <a:effectLst/>
                <a:latin typeface="Calibri" panose="020F0502020204030204" pitchFamily="34" charset="0"/>
                <a:ea typeface="Calibri" panose="020F0502020204030204" pitchFamily="34" charset="0"/>
                <a:cs typeface="Arial" panose="020B0604020202020204" pitchFamily="34" charset="0"/>
              </a:rPr>
              <a:t>.-beoordelingsrapportage  voorgelegd aan de commissie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m.e.r</a:t>
            </a:r>
            <a:r>
              <a:rPr lang="nl-NL" sz="1800" kern="100" dirty="0">
                <a:effectLst/>
                <a:latin typeface="Calibri" panose="020F0502020204030204" pitchFamily="34" charset="0"/>
                <a:ea typeface="Calibri" panose="020F0502020204030204" pitchFamily="34" charset="0"/>
                <a:cs typeface="Arial" panose="020B0604020202020204" pitchFamily="34" charset="0"/>
              </a:rPr>
              <a:t>.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Aan de hand van de toets van het ministerie en het advies van de commissie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m.e.r</a:t>
            </a:r>
            <a:r>
              <a:rPr lang="nl-NL" sz="1800" kern="100" dirty="0">
                <a:effectLst/>
                <a:latin typeface="Calibri" panose="020F0502020204030204" pitchFamily="34" charset="0"/>
                <a:ea typeface="Calibri" panose="020F0502020204030204" pitchFamily="34" charset="0"/>
                <a:cs typeface="Arial" panose="020B0604020202020204" pitchFamily="34" charset="0"/>
              </a:rPr>
              <a:t>.  verwachten we in september de definitieve onderzoeksresultaten te presenteren.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Naast deze communicatiemomenten informeren we de CRO tijdens hun geplande vergaderingen.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1B93A9-BC10-4BA3-B69C-BDF4F88F8754}" type="slidenum">
              <a:rPr lang="en-US" smtClean="0"/>
              <a:t>10</a:t>
            </a:fld>
            <a:endParaRPr lang="en-US"/>
          </a:p>
        </p:txBody>
      </p:sp>
    </p:spTree>
    <p:extLst>
      <p:ext uri="{BB962C8B-B14F-4D97-AF65-F5344CB8AC3E}">
        <p14:creationId xmlns:p14="http://schemas.microsoft.com/office/powerpoint/2010/main" val="140385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De effecten van de voorgenomen activiteiten (het toekomstig vliegscenario) die we aanvragen worden vergeleken met de referentiescenario’s: de autonome ontwikkeling en de huidige situatie. Daarom onderzoeken we het huidig vergunde scenario en de autonome ontwikkeling als referentiescenario én de voorgenomen activiteit.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Autonome ontwikkeling</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Hierbij kijken we naar wat er nu in het Aanwijzingsbesluit is vastgelegd. Dit wordt aangevuld met informatie over de hypothetische situatie hoe de luchthaven zich zou ontwikkelen als er geen nieuw luchthavenbesluit wordt genomen inclusief de autonome ontwikkeling zoals bijvoorbeeld vlootvernieuwing.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Huidige situatie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Daarnaast wordt vanuit de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m.e.r</a:t>
            </a:r>
            <a:r>
              <a:rPr lang="nl-NL" sz="1800" kern="100" dirty="0">
                <a:effectLst/>
                <a:latin typeface="Calibri" panose="020F0502020204030204" pitchFamily="34" charset="0"/>
                <a:ea typeface="Calibri" panose="020F0502020204030204" pitchFamily="34" charset="0"/>
                <a:cs typeface="Arial" panose="020B0604020202020204" pitchFamily="34" charset="0"/>
              </a:rPr>
              <a:t>.-beoordeling gevraagd om ook de meest recente situatie te onderzoeken om mee te vergelijken. Dit is het jaar 2022 omdat de onderzoeken in 2023 zijn gestart en 2022 toen het meest recente volledige jaar was.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Voorgenomen activiteit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De effecten van de voorgaande scenario’s (het scenario dat we aanvragen in het nieuwe Luchthavenbesluit) worden afgezet tegen de referentiescenario’s . Dit scenario volgt het Businessplan MAA 2025-2029 incl. de voorgenomen wijziging in baanlengte en openingstijden.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Doorkijk</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Daarnaast bieden we aanvullende (kwalitatieve) informatie aan die een globale doorkijk biedt naar de toekomst in 2030 en 2035. Dit is geen onderdeel van de feitelijke aanvraag.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1B93A9-BC10-4BA3-B69C-BDF4F88F8754}" type="slidenum">
              <a:rPr lang="en-US" smtClean="0"/>
              <a:t>11</a:t>
            </a:fld>
            <a:endParaRPr lang="en-US"/>
          </a:p>
        </p:txBody>
      </p:sp>
    </p:spTree>
    <p:extLst>
      <p:ext uri="{BB962C8B-B14F-4D97-AF65-F5344CB8AC3E}">
        <p14:creationId xmlns:p14="http://schemas.microsoft.com/office/powerpoint/2010/main" val="336055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De tabel op slide 12 laat de (reeds bekende) operationele uitgangspunten zien waarbij we de verschillende referentiesituaties naast de aan te vragen situatie zetten.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De referentiesituatie voor de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Wnb</a:t>
            </a:r>
            <a:r>
              <a:rPr lang="nl-NL" sz="1800" kern="100" dirty="0">
                <a:effectLst/>
                <a:latin typeface="Calibri" panose="020F0502020204030204" pitchFamily="34" charset="0"/>
                <a:ea typeface="Calibri" panose="020F0502020204030204" pitchFamily="34" charset="0"/>
                <a:cs typeface="Arial" panose="020B0604020202020204" pitchFamily="34" charset="0"/>
              </a:rPr>
              <a:t>-vergunning is al bekend en bepaald. De gegevens van de referentiesituatie volgens de vergunde situatie is nog onderwerp van de onderzoeken die we nu uitvoeren. We moeten hierbij de autonome ontwikkeling (volgens de vlootsamenstelling van het 2025-scenario) in NRM terugrekenen naar de vergunde geluidruimte zoals die is vastgelegd in de Omzettingsregeling.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De beoogde situatie is wat we aanvragen voor de periode van 2025-2029.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1B93A9-BC10-4BA3-B69C-BDF4F88F8754}" type="slidenum">
              <a:rPr lang="en-US" smtClean="0"/>
              <a:t>12</a:t>
            </a:fld>
            <a:endParaRPr lang="en-US"/>
          </a:p>
        </p:txBody>
      </p:sp>
    </p:spTree>
    <p:extLst>
      <p:ext uri="{BB962C8B-B14F-4D97-AF65-F5344CB8AC3E}">
        <p14:creationId xmlns:p14="http://schemas.microsoft.com/office/powerpoint/2010/main" val="3806233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B93A9-BC10-4BA3-B69C-BDF4F88F8754}" type="slidenum">
              <a:rPr lang="en-US" smtClean="0"/>
              <a:t>13</a:t>
            </a:fld>
            <a:endParaRPr lang="en-US"/>
          </a:p>
        </p:txBody>
      </p:sp>
    </p:spTree>
    <p:extLst>
      <p:ext uri="{BB962C8B-B14F-4D97-AF65-F5344CB8AC3E}">
        <p14:creationId xmlns:p14="http://schemas.microsoft.com/office/powerpoint/2010/main" val="308629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3" name="Tijdelijke aanduiding voor afbeelding 3">
            <a:extLst>
              <a:ext uri="{FF2B5EF4-FFF2-40B4-BE49-F238E27FC236}">
                <a16:creationId xmlns:a16="http://schemas.microsoft.com/office/drawing/2014/main" id="{C98842AE-9CED-F843-BE19-2460780A2DB2}"/>
              </a:ext>
            </a:extLst>
          </p:cNvPr>
          <p:cNvSpPr>
            <a:spLocks noGrp="1"/>
          </p:cNvSpPr>
          <p:nvPr>
            <p:ph type="pic" sz="quarter" idx="10" hasCustomPrompt="1"/>
          </p:nvPr>
        </p:nvSpPr>
        <p:spPr>
          <a:xfrm>
            <a:off x="1" y="0"/>
            <a:ext cx="8552747" cy="6871751"/>
          </a:xfrm>
          <a:custGeom>
            <a:avLst/>
            <a:gdLst>
              <a:gd name="connsiteX0" fmla="*/ 0 w 8545859"/>
              <a:gd name="connsiteY0" fmla="*/ 0 h 6858000"/>
              <a:gd name="connsiteX1" fmla="*/ 7402836 w 8545859"/>
              <a:gd name="connsiteY1" fmla="*/ 0 h 6858000"/>
              <a:gd name="connsiteX2" fmla="*/ 8545859 w 8545859"/>
              <a:gd name="connsiteY2" fmla="*/ 1143023 h 6858000"/>
              <a:gd name="connsiteX3" fmla="*/ 8545859 w 8545859"/>
              <a:gd name="connsiteY3" fmla="*/ 6858000 h 6858000"/>
              <a:gd name="connsiteX4" fmla="*/ 0 w 8545859"/>
              <a:gd name="connsiteY4" fmla="*/ 6858000 h 6858000"/>
              <a:gd name="connsiteX5" fmla="*/ 0 w 8545859"/>
              <a:gd name="connsiteY5" fmla="*/ 0 h 6858000"/>
              <a:gd name="connsiteX0" fmla="*/ 0 w 8552734"/>
              <a:gd name="connsiteY0" fmla="*/ 0 h 6858000"/>
              <a:gd name="connsiteX1" fmla="*/ 7402836 w 8552734"/>
              <a:gd name="connsiteY1" fmla="*/ 0 h 6858000"/>
              <a:gd name="connsiteX2" fmla="*/ 8552734 w 8552734"/>
              <a:gd name="connsiteY2" fmla="*/ 4834999 h 6858000"/>
              <a:gd name="connsiteX3" fmla="*/ 8545859 w 8552734"/>
              <a:gd name="connsiteY3" fmla="*/ 6858000 h 6858000"/>
              <a:gd name="connsiteX4" fmla="*/ 0 w 8552734"/>
              <a:gd name="connsiteY4" fmla="*/ 6858000 h 6858000"/>
              <a:gd name="connsiteX5" fmla="*/ 0 w 8552734"/>
              <a:gd name="connsiteY5" fmla="*/ 0 h 6858000"/>
              <a:gd name="connsiteX0" fmla="*/ 0 w 8552734"/>
              <a:gd name="connsiteY0" fmla="*/ 0 h 6858000"/>
              <a:gd name="connsiteX1" fmla="*/ 5450282 w 8552734"/>
              <a:gd name="connsiteY1" fmla="*/ 6875 h 6858000"/>
              <a:gd name="connsiteX2" fmla="*/ 8552734 w 8552734"/>
              <a:gd name="connsiteY2" fmla="*/ 4834999 h 6858000"/>
              <a:gd name="connsiteX3" fmla="*/ 8545859 w 8552734"/>
              <a:gd name="connsiteY3" fmla="*/ 6858000 h 6858000"/>
              <a:gd name="connsiteX4" fmla="*/ 0 w 8552734"/>
              <a:gd name="connsiteY4" fmla="*/ 6858000 h 6858000"/>
              <a:gd name="connsiteX5" fmla="*/ 0 w 8552734"/>
              <a:gd name="connsiteY5" fmla="*/ 0 h 6858000"/>
              <a:gd name="connsiteX0" fmla="*/ 0 w 8552734"/>
              <a:gd name="connsiteY0" fmla="*/ 0 h 6871751"/>
              <a:gd name="connsiteX1" fmla="*/ 5450282 w 8552734"/>
              <a:gd name="connsiteY1" fmla="*/ 6875 h 6871751"/>
              <a:gd name="connsiteX2" fmla="*/ 8552734 w 8552734"/>
              <a:gd name="connsiteY2" fmla="*/ 4834999 h 6871751"/>
              <a:gd name="connsiteX3" fmla="*/ 7452704 w 8552734"/>
              <a:gd name="connsiteY3" fmla="*/ 6871751 h 6871751"/>
              <a:gd name="connsiteX4" fmla="*/ 0 w 8552734"/>
              <a:gd name="connsiteY4" fmla="*/ 6858000 h 6871751"/>
              <a:gd name="connsiteX5" fmla="*/ 0 w 8552734"/>
              <a:gd name="connsiteY5" fmla="*/ 0 h 6871751"/>
              <a:gd name="connsiteX0" fmla="*/ 0 w 8552734"/>
              <a:gd name="connsiteY0" fmla="*/ 0 h 6871751"/>
              <a:gd name="connsiteX1" fmla="*/ 5450282 w 8552734"/>
              <a:gd name="connsiteY1" fmla="*/ 6875 h 6871751"/>
              <a:gd name="connsiteX2" fmla="*/ 8552734 w 8552734"/>
              <a:gd name="connsiteY2" fmla="*/ 4834999 h 6871751"/>
              <a:gd name="connsiteX3" fmla="*/ 7452704 w 8552734"/>
              <a:gd name="connsiteY3" fmla="*/ 6871751 h 6871751"/>
              <a:gd name="connsiteX4" fmla="*/ 0 w 8552734"/>
              <a:gd name="connsiteY4" fmla="*/ 6858000 h 6871751"/>
              <a:gd name="connsiteX5" fmla="*/ 0 w 8552734"/>
              <a:gd name="connsiteY5" fmla="*/ 0 h 6871751"/>
              <a:gd name="connsiteX0" fmla="*/ 0 w 8552747"/>
              <a:gd name="connsiteY0" fmla="*/ 0 h 6871751"/>
              <a:gd name="connsiteX1" fmla="*/ 5450282 w 8552747"/>
              <a:gd name="connsiteY1" fmla="*/ 6875 h 6871751"/>
              <a:gd name="connsiteX2" fmla="*/ 8552734 w 8552747"/>
              <a:gd name="connsiteY2" fmla="*/ 4834999 h 6871751"/>
              <a:gd name="connsiteX3" fmla="*/ 7452704 w 8552747"/>
              <a:gd name="connsiteY3" fmla="*/ 6871751 h 6871751"/>
              <a:gd name="connsiteX4" fmla="*/ 0 w 8552747"/>
              <a:gd name="connsiteY4" fmla="*/ 6858000 h 6871751"/>
              <a:gd name="connsiteX5" fmla="*/ 0 w 8552747"/>
              <a:gd name="connsiteY5" fmla="*/ 0 h 687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2747" h="6871751">
                <a:moveTo>
                  <a:pt x="0" y="0"/>
                </a:moveTo>
                <a:lnTo>
                  <a:pt x="5450282" y="6875"/>
                </a:lnTo>
                <a:lnTo>
                  <a:pt x="8552734" y="4834999"/>
                </a:lnTo>
                <a:cubicBezTo>
                  <a:pt x="8557317" y="4835565"/>
                  <a:pt x="7399995" y="6850559"/>
                  <a:pt x="7452704" y="6871751"/>
                </a:cubicBezTo>
                <a:lnTo>
                  <a:pt x="0" y="6858000"/>
                </a:lnTo>
                <a:lnTo>
                  <a:pt x="0" y="0"/>
                </a:lnTo>
                <a:close/>
              </a:path>
            </a:pathLst>
          </a:custGeom>
        </p:spPr>
        <p:txBody>
          <a:bodyPr/>
          <a:lstStyle>
            <a:lvl1pPr marL="0" indent="0">
              <a:buNone/>
              <a:defRPr baseline="0">
                <a:solidFill>
                  <a:schemeClr val="bg1"/>
                </a:solidFill>
              </a:defRPr>
            </a:lvl1pPr>
          </a:lstStyle>
          <a:p>
            <a:r>
              <a:rPr lang="nl-NL" dirty="0"/>
              <a:t>Voeg een afbeelding in</a:t>
            </a:r>
          </a:p>
        </p:txBody>
      </p:sp>
      <p:sp>
        <p:nvSpPr>
          <p:cNvPr id="8" name="Tijdelijke aanduiding voor titel 1">
            <a:extLst>
              <a:ext uri="{FF2B5EF4-FFF2-40B4-BE49-F238E27FC236}">
                <a16:creationId xmlns:a16="http://schemas.microsoft.com/office/drawing/2014/main" id="{25428DA6-E97B-F74A-803E-5E3C171336DF}"/>
              </a:ext>
            </a:extLst>
          </p:cNvPr>
          <p:cNvSpPr txBox="1">
            <a:spLocks/>
          </p:cNvSpPr>
          <p:nvPr userDrawn="1"/>
        </p:nvSpPr>
        <p:spPr>
          <a:xfrm>
            <a:off x="539750" y="539750"/>
            <a:ext cx="3841750" cy="3298825"/>
          </a:xfrm>
          <a:prstGeom prst="rect">
            <a:avLst/>
          </a:prstGeom>
        </p:spPr>
        <p:txBody>
          <a:bodyPr lIns="0" tIns="0" rIns="0" bIns="0">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defRPr/>
            </a:pPr>
            <a:endParaRPr lang="nl-NL" dirty="0"/>
          </a:p>
        </p:txBody>
      </p:sp>
      <p:pic>
        <p:nvPicPr>
          <p:cNvPr id="11" name="Afbeelding 10">
            <a:extLst>
              <a:ext uri="{FF2B5EF4-FFF2-40B4-BE49-F238E27FC236}">
                <a16:creationId xmlns:a16="http://schemas.microsoft.com/office/drawing/2014/main" id="{ED66D93B-015A-0047-A41F-028BCBE170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40922" y="539750"/>
            <a:ext cx="2825792" cy="1972684"/>
          </a:xfrm>
          <a:prstGeom prst="rect">
            <a:avLst/>
          </a:prstGeom>
        </p:spPr>
      </p:pic>
      <p:sp>
        <p:nvSpPr>
          <p:cNvPr id="18" name="Ondertitel 2">
            <a:extLst>
              <a:ext uri="{FF2B5EF4-FFF2-40B4-BE49-F238E27FC236}">
                <a16:creationId xmlns:a16="http://schemas.microsoft.com/office/drawing/2014/main" id="{3C30330B-7CFE-6045-AA3B-F2EF8CE69A08}"/>
              </a:ext>
            </a:extLst>
          </p:cNvPr>
          <p:cNvSpPr>
            <a:spLocks noGrp="1"/>
          </p:cNvSpPr>
          <p:nvPr>
            <p:ph type="subTitle" idx="13" hasCustomPrompt="1"/>
          </p:nvPr>
        </p:nvSpPr>
        <p:spPr>
          <a:xfrm>
            <a:off x="10246936" y="6318250"/>
            <a:ext cx="1615503" cy="317672"/>
          </a:xfrm>
          <a:prstGeom prst="rect">
            <a:avLst/>
          </a:prstGeom>
        </p:spPr>
        <p:txBody>
          <a:bodyPr>
            <a:noAutofit/>
          </a:bodyPr>
          <a:lstStyle>
            <a:lvl1pPr marL="0" indent="0" algn="r">
              <a:buNone/>
              <a:defRPr sz="1400">
                <a:solidFill>
                  <a:srgbClr val="E87D2B"/>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9 december 2021</a:t>
            </a:r>
          </a:p>
        </p:txBody>
      </p:sp>
    </p:spTree>
    <p:extLst>
      <p:ext uri="{BB962C8B-B14F-4D97-AF65-F5344CB8AC3E}">
        <p14:creationId xmlns:p14="http://schemas.microsoft.com/office/powerpoint/2010/main" val="88833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1" name="Tijdelijke aanduiding voor datum 3">
            <a:extLst>
              <a:ext uri="{FF2B5EF4-FFF2-40B4-BE49-F238E27FC236}">
                <a16:creationId xmlns:a16="http://schemas.microsoft.com/office/drawing/2014/main" id="{91C0145B-F57F-8945-BD2D-E5BA355C87EA}"/>
              </a:ext>
            </a:extLst>
          </p:cNvPr>
          <p:cNvSpPr>
            <a:spLocks noGrp="1"/>
          </p:cNvSpPr>
          <p:nvPr>
            <p:ph type="dt" sz="half" idx="2"/>
          </p:nvPr>
        </p:nvSpPr>
        <p:spPr>
          <a:xfrm>
            <a:off x="8150087" y="6493405"/>
            <a:ext cx="2743200" cy="365125"/>
          </a:xfrm>
          <a:prstGeom prst="rect">
            <a:avLst/>
          </a:prstGeom>
        </p:spPr>
        <p:txBody>
          <a:bodyPr/>
          <a:lstStyle>
            <a:lvl1pPr algn="r">
              <a:defRPr sz="1100">
                <a:solidFill>
                  <a:srgbClr val="163C75"/>
                </a:solidFill>
              </a:defRPr>
            </a:lvl1pPr>
          </a:lstStyle>
          <a:p>
            <a:fld id="{CF3EF22A-7AC4-A94B-9EA4-9CF05AD3F383}" type="datetime4">
              <a:rPr lang="nl-NL" smtClean="0"/>
              <a:pPr/>
              <a:t>26 januari 2024</a:t>
            </a:fld>
            <a:endParaRPr lang="nl-NL" dirty="0"/>
          </a:p>
        </p:txBody>
      </p:sp>
      <p:sp>
        <p:nvSpPr>
          <p:cNvPr id="12" name="Tijdelijke aanduiding voor dianummer 5">
            <a:extLst>
              <a:ext uri="{FF2B5EF4-FFF2-40B4-BE49-F238E27FC236}">
                <a16:creationId xmlns:a16="http://schemas.microsoft.com/office/drawing/2014/main" id="{A7A54D80-8166-744B-AD41-67C3FF7940DE}"/>
              </a:ext>
            </a:extLst>
          </p:cNvPr>
          <p:cNvSpPr>
            <a:spLocks noGrp="1"/>
          </p:cNvSpPr>
          <p:nvPr>
            <p:ph type="sldNum" sz="quarter" idx="4"/>
          </p:nvPr>
        </p:nvSpPr>
        <p:spPr>
          <a:xfrm>
            <a:off x="10893287" y="6492875"/>
            <a:ext cx="921026" cy="365125"/>
          </a:xfrm>
          <a:prstGeom prst="rect">
            <a:avLst/>
          </a:prstGeom>
        </p:spPr>
        <p:txBody>
          <a:bodyPr/>
          <a:lstStyle>
            <a:lvl1pPr algn="r">
              <a:defRPr sz="1100">
                <a:solidFill>
                  <a:srgbClr val="163C75"/>
                </a:solidFill>
              </a:defRPr>
            </a:lvl1pPr>
          </a:lstStyle>
          <a:p>
            <a:fld id="{46FBC60C-7C9A-F34F-AE35-028B06CCE991}" type="slidenum">
              <a:rPr lang="nl-NL" smtClean="0"/>
              <a:pPr/>
              <a:t>‹#›</a:t>
            </a:fld>
            <a:endParaRPr lang="nl-NL" dirty="0"/>
          </a:p>
        </p:txBody>
      </p:sp>
      <p:sp>
        <p:nvSpPr>
          <p:cNvPr id="8" name="Tijdelijke aanduiding voor inhoud 2">
            <a:extLst>
              <a:ext uri="{FF2B5EF4-FFF2-40B4-BE49-F238E27FC236}">
                <a16:creationId xmlns:a16="http://schemas.microsoft.com/office/drawing/2014/main" id="{AEC6681B-D694-5D40-8FA5-BE8301159597}"/>
              </a:ext>
            </a:extLst>
          </p:cNvPr>
          <p:cNvSpPr>
            <a:spLocks noGrp="1"/>
          </p:cNvSpPr>
          <p:nvPr>
            <p:ph idx="1" hasCustomPrompt="1"/>
          </p:nvPr>
        </p:nvSpPr>
        <p:spPr>
          <a:xfrm>
            <a:off x="754665" y="3129570"/>
            <a:ext cx="7681764" cy="2832610"/>
          </a:xfrm>
          <a:prstGeom prst="rect">
            <a:avLst/>
          </a:prstGeom>
        </p:spPr>
        <p:txBody>
          <a:bodyPr lIns="0" rIns="90000"/>
          <a:lstStyle>
            <a:lvl1pPr marL="228600" indent="-228600">
              <a:buClr>
                <a:srgbClr val="F08100"/>
              </a:buClr>
              <a:buFont typeface="Arial" panose="020B0604020202020204" pitchFamily="34" charset="0"/>
              <a:buChar char="•"/>
              <a:defRPr sz="1800">
                <a:solidFill>
                  <a:srgbClr val="163C75"/>
                </a:solidFill>
                <a:latin typeface="Arial" charset="0"/>
                <a:ea typeface="Arial" charset="0"/>
                <a:cs typeface="Arial" charset="0"/>
              </a:defRPr>
            </a:lvl1pPr>
            <a:lvl2pPr marL="685800" indent="-228600">
              <a:buClr>
                <a:srgbClr val="F08100"/>
              </a:buClr>
              <a:buFont typeface="Arial" panose="020B0604020202020204" pitchFamily="34" charset="0"/>
              <a:buChar char="•"/>
              <a:defRPr sz="1800">
                <a:solidFill>
                  <a:srgbClr val="163C75"/>
                </a:solidFill>
                <a:latin typeface="Arial" charset="0"/>
                <a:ea typeface="Arial" charset="0"/>
                <a:cs typeface="Arial" charset="0"/>
              </a:defRPr>
            </a:lvl2pPr>
            <a:lvl3pPr marL="1143000" indent="-228600">
              <a:buClr>
                <a:srgbClr val="F08100"/>
              </a:buClr>
              <a:buFont typeface="Arial" panose="020B0604020202020204" pitchFamily="34" charset="0"/>
              <a:buChar char="•"/>
              <a:defRPr sz="1800">
                <a:solidFill>
                  <a:srgbClr val="163C75"/>
                </a:solidFill>
                <a:latin typeface="Arial" charset="0"/>
                <a:ea typeface="Arial" charset="0"/>
                <a:cs typeface="Arial" charset="0"/>
              </a:defRPr>
            </a:lvl3pPr>
            <a:lvl4pPr marL="1600200" indent="-228600">
              <a:buClr>
                <a:srgbClr val="F08100"/>
              </a:buClr>
              <a:buFont typeface="Arial" panose="020B0604020202020204" pitchFamily="34" charset="0"/>
              <a:buChar char="•"/>
              <a:defRPr sz="1800">
                <a:solidFill>
                  <a:srgbClr val="163C75"/>
                </a:solidFill>
                <a:latin typeface="Arial" charset="0"/>
                <a:ea typeface="Arial" charset="0"/>
                <a:cs typeface="Arial" charset="0"/>
              </a:defRPr>
            </a:lvl4pPr>
            <a:lvl5pPr marL="2057400" indent="-228600">
              <a:buClr>
                <a:srgbClr val="F08100"/>
              </a:buClr>
              <a:buFont typeface="Arial" panose="020B0604020202020204" pitchFamily="34" charset="0"/>
              <a:buChar char="•"/>
              <a:defRPr sz="1800">
                <a:solidFill>
                  <a:srgbClr val="163C75"/>
                </a:solidFill>
                <a:latin typeface="Arial" charset="0"/>
                <a:ea typeface="Arial" charset="0"/>
                <a:cs typeface="Arial" charset="0"/>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Ondertitel 2">
            <a:extLst>
              <a:ext uri="{FF2B5EF4-FFF2-40B4-BE49-F238E27FC236}">
                <a16:creationId xmlns:a16="http://schemas.microsoft.com/office/drawing/2014/main" id="{5FCF9541-0BFE-8649-AF85-6638243C7A9F}"/>
              </a:ext>
            </a:extLst>
          </p:cNvPr>
          <p:cNvSpPr>
            <a:spLocks noGrp="1"/>
          </p:cNvSpPr>
          <p:nvPr>
            <p:ph type="subTitle" idx="13" hasCustomPrompt="1"/>
          </p:nvPr>
        </p:nvSpPr>
        <p:spPr>
          <a:xfrm>
            <a:off x="754665" y="2331498"/>
            <a:ext cx="7681763" cy="635343"/>
          </a:xfrm>
          <a:prstGeom prst="rect">
            <a:avLst/>
          </a:prstGeom>
        </p:spPr>
        <p:txBody>
          <a:bodyPr lIns="0" rIns="90000"/>
          <a:lstStyle>
            <a:lvl1pPr marL="0" indent="0" algn="l">
              <a:buNone/>
              <a:defRPr sz="2000">
                <a:solidFill>
                  <a:srgbClr val="E87D2B"/>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14" name="Titel 1">
            <a:extLst>
              <a:ext uri="{FF2B5EF4-FFF2-40B4-BE49-F238E27FC236}">
                <a16:creationId xmlns:a16="http://schemas.microsoft.com/office/drawing/2014/main" id="{6EBA4A38-ED44-C646-AC8C-93326AA5FCD3}"/>
              </a:ext>
            </a:extLst>
          </p:cNvPr>
          <p:cNvSpPr>
            <a:spLocks noGrp="1"/>
          </p:cNvSpPr>
          <p:nvPr>
            <p:ph type="title" hasCustomPrompt="1"/>
          </p:nvPr>
        </p:nvSpPr>
        <p:spPr>
          <a:xfrm>
            <a:off x="754666" y="1238719"/>
            <a:ext cx="7681762" cy="884190"/>
          </a:xfrm>
          <a:prstGeom prst="rect">
            <a:avLst/>
          </a:prstGeom>
        </p:spPr>
        <p:txBody>
          <a:bodyPr lIns="0" rIns="90000"/>
          <a:lstStyle>
            <a:lvl1pPr>
              <a:defRPr sz="3600" b="1">
                <a:solidFill>
                  <a:srgbClr val="163C75"/>
                </a:solidFill>
                <a:latin typeface="Arial" charset="0"/>
                <a:ea typeface="Arial" charset="0"/>
                <a:cs typeface="Arial" charset="0"/>
              </a:defRPr>
            </a:lvl1pPr>
          </a:lstStyle>
          <a:p>
            <a:r>
              <a:rPr lang="nl-NL" dirty="0"/>
              <a:t>Titelstijl van model bewerken</a:t>
            </a:r>
          </a:p>
        </p:txBody>
      </p:sp>
      <p:pic>
        <p:nvPicPr>
          <p:cNvPr id="3" name="Afbeelding 2">
            <a:extLst>
              <a:ext uri="{FF2B5EF4-FFF2-40B4-BE49-F238E27FC236}">
                <a16:creationId xmlns:a16="http://schemas.microsoft.com/office/drawing/2014/main" id="{277DFFD8-A3E1-7743-A974-406FD79466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6148" y="0"/>
            <a:ext cx="1765852" cy="1737294"/>
          </a:xfrm>
          <a:prstGeom prst="rect">
            <a:avLst/>
          </a:prstGeom>
        </p:spPr>
      </p:pic>
      <p:pic>
        <p:nvPicPr>
          <p:cNvPr id="6" name="Afbeelding 5">
            <a:extLst>
              <a:ext uri="{FF2B5EF4-FFF2-40B4-BE49-F238E27FC236}">
                <a16:creationId xmlns:a16="http://schemas.microsoft.com/office/drawing/2014/main" id="{E744DB95-5531-E640-A143-58D0BB4AB5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167596"/>
            <a:ext cx="339351" cy="690403"/>
          </a:xfrm>
          <a:prstGeom prst="rect">
            <a:avLst/>
          </a:prstGeom>
        </p:spPr>
      </p:pic>
    </p:spTree>
    <p:extLst>
      <p:ext uri="{BB962C8B-B14F-4D97-AF65-F5344CB8AC3E}">
        <p14:creationId xmlns:p14="http://schemas.microsoft.com/office/powerpoint/2010/main" val="338788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1" name="Tijdelijke aanduiding voor datum 3">
            <a:extLst>
              <a:ext uri="{FF2B5EF4-FFF2-40B4-BE49-F238E27FC236}">
                <a16:creationId xmlns:a16="http://schemas.microsoft.com/office/drawing/2014/main" id="{D04974B4-9F69-5348-9ED3-E47D102EAE78}"/>
              </a:ext>
            </a:extLst>
          </p:cNvPr>
          <p:cNvSpPr>
            <a:spLocks noGrp="1"/>
          </p:cNvSpPr>
          <p:nvPr>
            <p:ph type="dt" sz="half" idx="2"/>
          </p:nvPr>
        </p:nvSpPr>
        <p:spPr>
          <a:xfrm>
            <a:off x="8150087" y="6493405"/>
            <a:ext cx="2743200" cy="365125"/>
          </a:xfrm>
          <a:prstGeom prst="rect">
            <a:avLst/>
          </a:prstGeom>
        </p:spPr>
        <p:txBody>
          <a:bodyPr/>
          <a:lstStyle>
            <a:lvl1pPr algn="r">
              <a:defRPr sz="1100">
                <a:solidFill>
                  <a:srgbClr val="163C75"/>
                </a:solidFill>
              </a:defRPr>
            </a:lvl1pPr>
          </a:lstStyle>
          <a:p>
            <a:fld id="{CF3EF22A-7AC4-A94B-9EA4-9CF05AD3F383}" type="datetime4">
              <a:rPr lang="nl-NL" smtClean="0"/>
              <a:pPr/>
              <a:t>26 januari 2024</a:t>
            </a:fld>
            <a:endParaRPr lang="nl-NL" dirty="0"/>
          </a:p>
        </p:txBody>
      </p:sp>
      <p:sp>
        <p:nvSpPr>
          <p:cNvPr id="22" name="Tijdelijke aanduiding voor dianummer 5">
            <a:extLst>
              <a:ext uri="{FF2B5EF4-FFF2-40B4-BE49-F238E27FC236}">
                <a16:creationId xmlns:a16="http://schemas.microsoft.com/office/drawing/2014/main" id="{1F09A4C9-7A18-A143-8C88-37189C4A210F}"/>
              </a:ext>
            </a:extLst>
          </p:cNvPr>
          <p:cNvSpPr>
            <a:spLocks noGrp="1"/>
          </p:cNvSpPr>
          <p:nvPr>
            <p:ph type="sldNum" sz="quarter" idx="4"/>
          </p:nvPr>
        </p:nvSpPr>
        <p:spPr>
          <a:xfrm>
            <a:off x="10893287" y="6492875"/>
            <a:ext cx="921026" cy="365125"/>
          </a:xfrm>
          <a:prstGeom prst="rect">
            <a:avLst/>
          </a:prstGeom>
        </p:spPr>
        <p:txBody>
          <a:bodyPr/>
          <a:lstStyle>
            <a:lvl1pPr algn="r">
              <a:defRPr sz="1100">
                <a:solidFill>
                  <a:srgbClr val="163C75"/>
                </a:solidFill>
              </a:defRPr>
            </a:lvl1pPr>
          </a:lstStyle>
          <a:p>
            <a:fld id="{46FBC60C-7C9A-F34F-AE35-028B06CCE991}" type="slidenum">
              <a:rPr lang="nl-NL" smtClean="0"/>
              <a:pPr/>
              <a:t>‹#›</a:t>
            </a:fld>
            <a:endParaRPr lang="nl-NL" dirty="0"/>
          </a:p>
        </p:txBody>
      </p:sp>
      <p:sp>
        <p:nvSpPr>
          <p:cNvPr id="8" name="Ondertitel 2">
            <a:extLst>
              <a:ext uri="{FF2B5EF4-FFF2-40B4-BE49-F238E27FC236}">
                <a16:creationId xmlns:a16="http://schemas.microsoft.com/office/drawing/2014/main" id="{C15FA15E-CCCA-1148-9A51-51BBDF8936AD}"/>
              </a:ext>
            </a:extLst>
          </p:cNvPr>
          <p:cNvSpPr>
            <a:spLocks noGrp="1"/>
          </p:cNvSpPr>
          <p:nvPr>
            <p:ph type="subTitle" idx="13" hasCustomPrompt="1"/>
          </p:nvPr>
        </p:nvSpPr>
        <p:spPr>
          <a:xfrm>
            <a:off x="754666" y="2331498"/>
            <a:ext cx="8552620" cy="635343"/>
          </a:xfrm>
          <a:prstGeom prst="rect">
            <a:avLst/>
          </a:prstGeom>
        </p:spPr>
        <p:txBody>
          <a:bodyPr lIns="0"/>
          <a:lstStyle>
            <a:lvl1pPr marL="0" indent="0" algn="l">
              <a:buNone/>
              <a:defRPr sz="2000">
                <a:solidFill>
                  <a:srgbClr val="E87D2B"/>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10" name="Tijdelijke aanduiding voor inhoud 2">
            <a:extLst>
              <a:ext uri="{FF2B5EF4-FFF2-40B4-BE49-F238E27FC236}">
                <a16:creationId xmlns:a16="http://schemas.microsoft.com/office/drawing/2014/main" id="{965C55BF-670A-9B44-BC85-AEE763723B9B}"/>
              </a:ext>
            </a:extLst>
          </p:cNvPr>
          <p:cNvSpPr>
            <a:spLocks noGrp="1"/>
          </p:cNvSpPr>
          <p:nvPr>
            <p:ph idx="1" hasCustomPrompt="1"/>
          </p:nvPr>
        </p:nvSpPr>
        <p:spPr>
          <a:xfrm>
            <a:off x="754665" y="3129570"/>
            <a:ext cx="8552620" cy="2832610"/>
          </a:xfrm>
          <a:prstGeom prst="rect">
            <a:avLst/>
          </a:prstGeom>
        </p:spPr>
        <p:txBody>
          <a:bodyPr lIns="0"/>
          <a:lstStyle>
            <a:lvl1pPr marL="0" indent="0">
              <a:buFontTx/>
              <a:buNone/>
              <a:defRPr sz="1800">
                <a:solidFill>
                  <a:srgbClr val="163C75"/>
                </a:solidFill>
                <a:latin typeface="Arial" charset="0"/>
                <a:ea typeface="Arial" charset="0"/>
                <a:cs typeface="Arial" charset="0"/>
              </a:defRPr>
            </a:lvl1pPr>
            <a:lvl2pPr marL="685800" indent="-228600">
              <a:buFontTx/>
              <a:buBlip>
                <a:blip r:embed="rId2"/>
              </a:buBlip>
              <a:defRPr sz="1800">
                <a:solidFill>
                  <a:srgbClr val="163C75"/>
                </a:solidFill>
                <a:latin typeface="Arial" charset="0"/>
                <a:ea typeface="Arial" charset="0"/>
                <a:cs typeface="Arial" charset="0"/>
              </a:defRPr>
            </a:lvl2pPr>
            <a:lvl3pPr marL="1143000" indent="-228600">
              <a:buFontTx/>
              <a:buBlip>
                <a:blip r:embed="rId2"/>
              </a:buBlip>
              <a:defRPr sz="1800">
                <a:solidFill>
                  <a:srgbClr val="163C75"/>
                </a:solidFill>
                <a:latin typeface="Arial" charset="0"/>
                <a:ea typeface="Arial" charset="0"/>
                <a:cs typeface="Arial" charset="0"/>
              </a:defRPr>
            </a:lvl3pPr>
            <a:lvl4pPr marL="1600200" indent="-228600">
              <a:buFontTx/>
              <a:buBlip>
                <a:blip r:embed="rId2"/>
              </a:buBlip>
              <a:defRPr sz="1800">
                <a:solidFill>
                  <a:srgbClr val="163C75"/>
                </a:solidFill>
                <a:latin typeface="Arial" charset="0"/>
                <a:ea typeface="Arial" charset="0"/>
                <a:cs typeface="Arial" charset="0"/>
              </a:defRPr>
            </a:lvl4pPr>
            <a:lvl5pPr marL="2057400" indent="-228600">
              <a:buFontTx/>
              <a:buBlip>
                <a:blip r:embed="rId2"/>
              </a:buBlip>
              <a:defRPr sz="1800">
                <a:solidFill>
                  <a:srgbClr val="163C75"/>
                </a:solidFill>
                <a:latin typeface="Arial" charset="0"/>
                <a:ea typeface="Arial" charset="0"/>
                <a:cs typeface="Arial" charset="0"/>
              </a:defRPr>
            </a:lvl5pPr>
          </a:lstStyle>
          <a:p>
            <a:pPr lvl="0"/>
            <a:r>
              <a:rPr lang="nl-NL" dirty="0"/>
              <a:t>Klik om de tekststijl van het model te bewerken</a:t>
            </a:r>
          </a:p>
        </p:txBody>
      </p:sp>
      <p:sp>
        <p:nvSpPr>
          <p:cNvPr id="11" name="Titel 1">
            <a:extLst>
              <a:ext uri="{FF2B5EF4-FFF2-40B4-BE49-F238E27FC236}">
                <a16:creationId xmlns:a16="http://schemas.microsoft.com/office/drawing/2014/main" id="{8E96CD97-7485-424F-89A6-929D348A9E06}"/>
              </a:ext>
            </a:extLst>
          </p:cNvPr>
          <p:cNvSpPr>
            <a:spLocks noGrp="1"/>
          </p:cNvSpPr>
          <p:nvPr>
            <p:ph type="title" hasCustomPrompt="1"/>
          </p:nvPr>
        </p:nvSpPr>
        <p:spPr>
          <a:xfrm>
            <a:off x="754666" y="1238719"/>
            <a:ext cx="8552620" cy="884190"/>
          </a:xfrm>
          <a:prstGeom prst="rect">
            <a:avLst/>
          </a:prstGeom>
        </p:spPr>
        <p:txBody>
          <a:bodyPr lIns="0"/>
          <a:lstStyle>
            <a:lvl1pPr>
              <a:defRPr sz="3600" b="1">
                <a:solidFill>
                  <a:srgbClr val="163C75"/>
                </a:solidFill>
                <a:latin typeface="Arial" charset="0"/>
                <a:ea typeface="Arial" charset="0"/>
                <a:cs typeface="Arial" charset="0"/>
              </a:defRPr>
            </a:lvl1pPr>
          </a:lstStyle>
          <a:p>
            <a:r>
              <a:rPr lang="nl-NL" dirty="0"/>
              <a:t>Titelstijl van model bewerken</a:t>
            </a:r>
          </a:p>
        </p:txBody>
      </p:sp>
      <p:pic>
        <p:nvPicPr>
          <p:cNvPr id="9" name="Afbeelding 8">
            <a:extLst>
              <a:ext uri="{FF2B5EF4-FFF2-40B4-BE49-F238E27FC236}">
                <a16:creationId xmlns:a16="http://schemas.microsoft.com/office/drawing/2014/main" id="{0BD71E84-6F8C-4948-BAFC-A47CE78724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6148" y="0"/>
            <a:ext cx="1765852" cy="1737294"/>
          </a:xfrm>
          <a:prstGeom prst="rect">
            <a:avLst/>
          </a:prstGeom>
        </p:spPr>
      </p:pic>
      <p:pic>
        <p:nvPicPr>
          <p:cNvPr id="13" name="Afbeelding 12">
            <a:extLst>
              <a:ext uri="{FF2B5EF4-FFF2-40B4-BE49-F238E27FC236}">
                <a16:creationId xmlns:a16="http://schemas.microsoft.com/office/drawing/2014/main" id="{69C391E4-4DF7-0543-979C-B4528EC290E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167596"/>
            <a:ext cx="339351" cy="690403"/>
          </a:xfrm>
          <a:prstGeom prst="rect">
            <a:avLst/>
          </a:prstGeom>
        </p:spPr>
      </p:pic>
    </p:spTree>
    <p:extLst>
      <p:ext uri="{BB962C8B-B14F-4D97-AF65-F5344CB8AC3E}">
        <p14:creationId xmlns:p14="http://schemas.microsoft.com/office/powerpoint/2010/main" val="1968541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sp>
        <p:nvSpPr>
          <p:cNvPr id="8" name="Tijdelijke aanduiding voor inhoud 2">
            <a:extLst>
              <a:ext uri="{FF2B5EF4-FFF2-40B4-BE49-F238E27FC236}">
                <a16:creationId xmlns:a16="http://schemas.microsoft.com/office/drawing/2014/main" id="{7C628B57-4EC9-E54C-BDA9-7464E3A76F5E}"/>
              </a:ext>
            </a:extLst>
          </p:cNvPr>
          <p:cNvSpPr>
            <a:spLocks noGrp="1"/>
          </p:cNvSpPr>
          <p:nvPr>
            <p:ph idx="1" hasCustomPrompt="1"/>
          </p:nvPr>
        </p:nvSpPr>
        <p:spPr>
          <a:xfrm>
            <a:off x="754665" y="3129570"/>
            <a:ext cx="3840806" cy="2832610"/>
          </a:xfrm>
          <a:prstGeom prst="rect">
            <a:avLst/>
          </a:prstGeom>
        </p:spPr>
        <p:txBody>
          <a:bodyPr lIns="0" rIns="90000"/>
          <a:lstStyle>
            <a:lvl1pPr marL="228600" indent="-228600">
              <a:buClr>
                <a:srgbClr val="F08100"/>
              </a:buClr>
              <a:buFont typeface="Arial" panose="020B0604020202020204" pitchFamily="34" charset="0"/>
              <a:buChar char="•"/>
              <a:defRPr sz="1800">
                <a:solidFill>
                  <a:srgbClr val="163C75"/>
                </a:solidFill>
                <a:latin typeface="Arial" charset="0"/>
                <a:ea typeface="Arial" charset="0"/>
                <a:cs typeface="Arial" charset="0"/>
              </a:defRPr>
            </a:lvl1pPr>
            <a:lvl2pPr marL="685800" indent="-228600">
              <a:buClr>
                <a:srgbClr val="F08100"/>
              </a:buClr>
              <a:buFont typeface="Arial" panose="020B0604020202020204" pitchFamily="34" charset="0"/>
              <a:buChar char="•"/>
              <a:defRPr sz="1800">
                <a:solidFill>
                  <a:srgbClr val="163C75"/>
                </a:solidFill>
                <a:latin typeface="Arial" charset="0"/>
                <a:ea typeface="Arial" charset="0"/>
                <a:cs typeface="Arial" charset="0"/>
              </a:defRPr>
            </a:lvl2pPr>
            <a:lvl3pPr marL="1143000" indent="-228600">
              <a:buClr>
                <a:srgbClr val="F08100"/>
              </a:buClr>
              <a:buFont typeface="Arial" panose="020B0604020202020204" pitchFamily="34" charset="0"/>
              <a:buChar char="•"/>
              <a:defRPr sz="1800">
                <a:solidFill>
                  <a:srgbClr val="163C75"/>
                </a:solidFill>
                <a:latin typeface="Arial" charset="0"/>
                <a:ea typeface="Arial" charset="0"/>
                <a:cs typeface="Arial" charset="0"/>
              </a:defRPr>
            </a:lvl3pPr>
            <a:lvl4pPr marL="1600200" indent="-228600">
              <a:buClr>
                <a:srgbClr val="F08100"/>
              </a:buClr>
              <a:buFont typeface="Arial" panose="020B0604020202020204" pitchFamily="34" charset="0"/>
              <a:buChar char="•"/>
              <a:defRPr sz="1800">
                <a:solidFill>
                  <a:srgbClr val="163C75"/>
                </a:solidFill>
                <a:latin typeface="Arial" charset="0"/>
                <a:ea typeface="Arial" charset="0"/>
                <a:cs typeface="Arial" charset="0"/>
              </a:defRPr>
            </a:lvl4pPr>
            <a:lvl5pPr marL="2057400" indent="-228600">
              <a:buClr>
                <a:srgbClr val="F08100"/>
              </a:buClr>
              <a:buFont typeface="Arial" panose="020B0604020202020204" pitchFamily="34" charset="0"/>
              <a:buChar char="•"/>
              <a:defRPr sz="1800">
                <a:solidFill>
                  <a:srgbClr val="163C75"/>
                </a:solidFill>
                <a:latin typeface="Arial" charset="0"/>
                <a:ea typeface="Arial" charset="0"/>
                <a:cs typeface="Arial" charset="0"/>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3">
            <a:extLst>
              <a:ext uri="{FF2B5EF4-FFF2-40B4-BE49-F238E27FC236}">
                <a16:creationId xmlns:a16="http://schemas.microsoft.com/office/drawing/2014/main" id="{04B21A92-EA2C-EF43-88EB-FF02B72367E0}"/>
              </a:ext>
            </a:extLst>
          </p:cNvPr>
          <p:cNvSpPr>
            <a:spLocks noGrp="1"/>
          </p:cNvSpPr>
          <p:nvPr>
            <p:ph type="dt" sz="half" idx="2"/>
          </p:nvPr>
        </p:nvSpPr>
        <p:spPr>
          <a:xfrm>
            <a:off x="8150087" y="6493405"/>
            <a:ext cx="2743200" cy="365125"/>
          </a:xfrm>
          <a:prstGeom prst="rect">
            <a:avLst/>
          </a:prstGeom>
        </p:spPr>
        <p:txBody>
          <a:bodyPr/>
          <a:lstStyle>
            <a:lvl1pPr algn="r">
              <a:defRPr sz="1100">
                <a:solidFill>
                  <a:srgbClr val="163C75"/>
                </a:solidFill>
              </a:defRPr>
            </a:lvl1pPr>
          </a:lstStyle>
          <a:p>
            <a:fld id="{CF3EF22A-7AC4-A94B-9EA4-9CF05AD3F383}" type="datetime4">
              <a:rPr lang="nl-NL" smtClean="0"/>
              <a:pPr/>
              <a:t>26 januari 2024</a:t>
            </a:fld>
            <a:endParaRPr lang="nl-NL" dirty="0"/>
          </a:p>
        </p:txBody>
      </p:sp>
      <p:sp>
        <p:nvSpPr>
          <p:cNvPr id="10" name="Tijdelijke aanduiding voor dianummer 5">
            <a:extLst>
              <a:ext uri="{FF2B5EF4-FFF2-40B4-BE49-F238E27FC236}">
                <a16:creationId xmlns:a16="http://schemas.microsoft.com/office/drawing/2014/main" id="{81A55BAB-FF4E-5243-9C36-BAB63D47B283}"/>
              </a:ext>
            </a:extLst>
          </p:cNvPr>
          <p:cNvSpPr>
            <a:spLocks noGrp="1"/>
          </p:cNvSpPr>
          <p:nvPr>
            <p:ph type="sldNum" sz="quarter" idx="4"/>
          </p:nvPr>
        </p:nvSpPr>
        <p:spPr>
          <a:xfrm>
            <a:off x="10893287" y="6492875"/>
            <a:ext cx="921026" cy="365125"/>
          </a:xfrm>
          <a:prstGeom prst="rect">
            <a:avLst/>
          </a:prstGeom>
        </p:spPr>
        <p:txBody>
          <a:bodyPr/>
          <a:lstStyle>
            <a:lvl1pPr algn="r">
              <a:defRPr sz="1100">
                <a:solidFill>
                  <a:srgbClr val="163C75"/>
                </a:solidFill>
              </a:defRPr>
            </a:lvl1pPr>
          </a:lstStyle>
          <a:p>
            <a:fld id="{46FBC60C-7C9A-F34F-AE35-028B06CCE991}" type="slidenum">
              <a:rPr lang="nl-NL" smtClean="0"/>
              <a:pPr/>
              <a:t>‹#›</a:t>
            </a:fld>
            <a:endParaRPr lang="nl-NL" dirty="0"/>
          </a:p>
        </p:txBody>
      </p:sp>
      <p:sp>
        <p:nvSpPr>
          <p:cNvPr id="11" name="Ondertitel 2">
            <a:extLst>
              <a:ext uri="{FF2B5EF4-FFF2-40B4-BE49-F238E27FC236}">
                <a16:creationId xmlns:a16="http://schemas.microsoft.com/office/drawing/2014/main" id="{8B66E027-DC03-844B-B313-25A90602E250}"/>
              </a:ext>
            </a:extLst>
          </p:cNvPr>
          <p:cNvSpPr>
            <a:spLocks noGrp="1"/>
          </p:cNvSpPr>
          <p:nvPr>
            <p:ph type="subTitle" idx="13" hasCustomPrompt="1"/>
          </p:nvPr>
        </p:nvSpPr>
        <p:spPr>
          <a:xfrm>
            <a:off x="754666" y="2331498"/>
            <a:ext cx="3840806" cy="635343"/>
          </a:xfrm>
          <a:prstGeom prst="rect">
            <a:avLst/>
          </a:prstGeom>
        </p:spPr>
        <p:txBody>
          <a:bodyPr lIns="0" rIns="90000"/>
          <a:lstStyle>
            <a:lvl1pPr marL="0" indent="0" algn="l">
              <a:buNone/>
              <a:defRPr sz="2000">
                <a:solidFill>
                  <a:srgbClr val="E87D2B"/>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cxnSp>
        <p:nvCxnSpPr>
          <p:cNvPr id="13" name="Rechte verbindingslijn 12">
            <a:extLst>
              <a:ext uri="{FF2B5EF4-FFF2-40B4-BE49-F238E27FC236}">
                <a16:creationId xmlns:a16="http://schemas.microsoft.com/office/drawing/2014/main" id="{C49996B1-EFFF-9E41-AE62-F52A3031DE6E}"/>
              </a:ext>
            </a:extLst>
          </p:cNvPr>
          <p:cNvCxnSpPr>
            <a:cxnSpLocks/>
          </p:cNvCxnSpPr>
          <p:nvPr userDrawn="1"/>
        </p:nvCxnSpPr>
        <p:spPr>
          <a:xfrm flipH="1">
            <a:off x="754665" y="6814812"/>
            <a:ext cx="1332613" cy="0"/>
          </a:xfrm>
          <a:prstGeom prst="line">
            <a:avLst/>
          </a:prstGeom>
          <a:ln w="85725">
            <a:solidFill>
              <a:srgbClr val="F08100"/>
            </a:solidFill>
          </a:ln>
        </p:spPr>
        <p:style>
          <a:lnRef idx="1">
            <a:schemeClr val="accent1"/>
          </a:lnRef>
          <a:fillRef idx="0">
            <a:schemeClr val="accent1"/>
          </a:fillRef>
          <a:effectRef idx="0">
            <a:schemeClr val="accent1"/>
          </a:effectRef>
          <a:fontRef idx="minor">
            <a:schemeClr val="tx1"/>
          </a:fontRef>
        </p:style>
      </p:cxnSp>
      <p:sp>
        <p:nvSpPr>
          <p:cNvPr id="14" name="Titel 1">
            <a:extLst>
              <a:ext uri="{FF2B5EF4-FFF2-40B4-BE49-F238E27FC236}">
                <a16:creationId xmlns:a16="http://schemas.microsoft.com/office/drawing/2014/main" id="{0814231D-4921-0246-89AD-46693761E0D7}"/>
              </a:ext>
            </a:extLst>
          </p:cNvPr>
          <p:cNvSpPr>
            <a:spLocks noGrp="1"/>
          </p:cNvSpPr>
          <p:nvPr>
            <p:ph type="title" hasCustomPrompt="1"/>
          </p:nvPr>
        </p:nvSpPr>
        <p:spPr>
          <a:xfrm>
            <a:off x="754666" y="1238719"/>
            <a:ext cx="3840806" cy="884190"/>
          </a:xfrm>
          <a:prstGeom prst="rect">
            <a:avLst/>
          </a:prstGeom>
        </p:spPr>
        <p:txBody>
          <a:bodyPr lIns="0" rIns="90000"/>
          <a:lstStyle>
            <a:lvl1pPr>
              <a:defRPr sz="3600" b="1">
                <a:solidFill>
                  <a:srgbClr val="163C75"/>
                </a:solidFill>
                <a:latin typeface="Arial" charset="0"/>
                <a:ea typeface="Arial" charset="0"/>
                <a:cs typeface="Arial" charset="0"/>
              </a:defRPr>
            </a:lvl1pPr>
          </a:lstStyle>
          <a:p>
            <a:r>
              <a:rPr lang="nl-NL" dirty="0"/>
              <a:t>Titelstijl van model bewerken</a:t>
            </a:r>
          </a:p>
        </p:txBody>
      </p:sp>
      <p:sp>
        <p:nvSpPr>
          <p:cNvPr id="15" name="Tijdelijke aanduiding voor afbeelding 3">
            <a:extLst>
              <a:ext uri="{FF2B5EF4-FFF2-40B4-BE49-F238E27FC236}">
                <a16:creationId xmlns:a16="http://schemas.microsoft.com/office/drawing/2014/main" id="{804822DF-6410-9D48-92F0-35447ABE37A1}"/>
              </a:ext>
            </a:extLst>
          </p:cNvPr>
          <p:cNvSpPr>
            <a:spLocks noGrp="1"/>
          </p:cNvSpPr>
          <p:nvPr>
            <p:ph type="pic" sz="quarter" idx="14" hasCustomPrompt="1"/>
          </p:nvPr>
        </p:nvSpPr>
        <p:spPr>
          <a:xfrm>
            <a:off x="4173905" y="2328"/>
            <a:ext cx="8022648" cy="6858142"/>
          </a:xfrm>
          <a:custGeom>
            <a:avLst/>
            <a:gdLst>
              <a:gd name="connsiteX0" fmla="*/ 0 w 8035710"/>
              <a:gd name="connsiteY0" fmla="*/ 0 h 6881423"/>
              <a:gd name="connsiteX1" fmla="*/ 6888783 w 8035710"/>
              <a:gd name="connsiteY1" fmla="*/ 0 h 6881423"/>
              <a:gd name="connsiteX2" fmla="*/ 8035710 w 8035710"/>
              <a:gd name="connsiteY2" fmla="*/ 1146927 h 6881423"/>
              <a:gd name="connsiteX3" fmla="*/ 8035710 w 8035710"/>
              <a:gd name="connsiteY3" fmla="*/ 6881423 h 6881423"/>
              <a:gd name="connsiteX4" fmla="*/ 8035710 w 8035710"/>
              <a:gd name="connsiteY4" fmla="*/ 6881423 h 6881423"/>
              <a:gd name="connsiteX5" fmla="*/ 1146927 w 8035710"/>
              <a:gd name="connsiteY5" fmla="*/ 6881423 h 6881423"/>
              <a:gd name="connsiteX6" fmla="*/ 0 w 8035710"/>
              <a:gd name="connsiteY6" fmla="*/ 5734496 h 6881423"/>
              <a:gd name="connsiteX7" fmla="*/ 0 w 8035710"/>
              <a:gd name="connsiteY7" fmla="*/ 0 h 6881423"/>
              <a:gd name="connsiteX0" fmla="*/ 0 w 8035710"/>
              <a:gd name="connsiteY0" fmla="*/ 0 h 6881423"/>
              <a:gd name="connsiteX1" fmla="*/ 6888783 w 8035710"/>
              <a:gd name="connsiteY1" fmla="*/ 0 h 6881423"/>
              <a:gd name="connsiteX2" fmla="*/ 8035710 w 8035710"/>
              <a:gd name="connsiteY2" fmla="*/ 1146927 h 6881423"/>
              <a:gd name="connsiteX3" fmla="*/ 8035710 w 8035710"/>
              <a:gd name="connsiteY3" fmla="*/ 6881423 h 6881423"/>
              <a:gd name="connsiteX4" fmla="*/ 8035710 w 8035710"/>
              <a:gd name="connsiteY4" fmla="*/ 6881423 h 6881423"/>
              <a:gd name="connsiteX5" fmla="*/ 1146927 w 8035710"/>
              <a:gd name="connsiteY5" fmla="*/ 6881423 h 6881423"/>
              <a:gd name="connsiteX6" fmla="*/ 1933302 w 8035710"/>
              <a:gd name="connsiteY6" fmla="*/ 3461559 h 6881423"/>
              <a:gd name="connsiteX7" fmla="*/ 0 w 8035710"/>
              <a:gd name="connsiteY7" fmla="*/ 0 h 6881423"/>
              <a:gd name="connsiteX0" fmla="*/ 0 w 8035710"/>
              <a:gd name="connsiteY0" fmla="*/ 0 h 6881423"/>
              <a:gd name="connsiteX1" fmla="*/ 6888783 w 8035710"/>
              <a:gd name="connsiteY1" fmla="*/ 0 h 6881423"/>
              <a:gd name="connsiteX2" fmla="*/ 8035710 w 8035710"/>
              <a:gd name="connsiteY2" fmla="*/ 1146927 h 6881423"/>
              <a:gd name="connsiteX3" fmla="*/ 8035710 w 8035710"/>
              <a:gd name="connsiteY3" fmla="*/ 6881423 h 6881423"/>
              <a:gd name="connsiteX4" fmla="*/ 8035710 w 8035710"/>
              <a:gd name="connsiteY4" fmla="*/ 6881423 h 6881423"/>
              <a:gd name="connsiteX5" fmla="*/ 30053 w 8035710"/>
              <a:gd name="connsiteY5" fmla="*/ 6868361 h 6881423"/>
              <a:gd name="connsiteX6" fmla="*/ 1933302 w 8035710"/>
              <a:gd name="connsiteY6" fmla="*/ 3461559 h 6881423"/>
              <a:gd name="connsiteX7" fmla="*/ 0 w 8035710"/>
              <a:gd name="connsiteY7" fmla="*/ 0 h 6881423"/>
              <a:gd name="connsiteX0" fmla="*/ 0 w 8035710"/>
              <a:gd name="connsiteY0" fmla="*/ 0 h 6881423"/>
              <a:gd name="connsiteX1" fmla="*/ 6888783 w 8035710"/>
              <a:gd name="connsiteY1" fmla="*/ 0 h 6881423"/>
              <a:gd name="connsiteX2" fmla="*/ 8035710 w 8035710"/>
              <a:gd name="connsiteY2" fmla="*/ 1146927 h 6881423"/>
              <a:gd name="connsiteX3" fmla="*/ 8035710 w 8035710"/>
              <a:gd name="connsiteY3" fmla="*/ 6881423 h 6881423"/>
              <a:gd name="connsiteX4" fmla="*/ 7474007 w 8035710"/>
              <a:gd name="connsiteY4" fmla="*/ 6855297 h 6881423"/>
              <a:gd name="connsiteX5" fmla="*/ 30053 w 8035710"/>
              <a:gd name="connsiteY5" fmla="*/ 6868361 h 6881423"/>
              <a:gd name="connsiteX6" fmla="*/ 1933302 w 8035710"/>
              <a:gd name="connsiteY6" fmla="*/ 3461559 h 6881423"/>
              <a:gd name="connsiteX7" fmla="*/ 0 w 8035710"/>
              <a:gd name="connsiteY7" fmla="*/ 0 h 6881423"/>
              <a:gd name="connsiteX0" fmla="*/ 0 w 8035710"/>
              <a:gd name="connsiteY0" fmla="*/ 0 h 6874892"/>
              <a:gd name="connsiteX1" fmla="*/ 6888783 w 8035710"/>
              <a:gd name="connsiteY1" fmla="*/ 0 h 6874892"/>
              <a:gd name="connsiteX2" fmla="*/ 8035710 w 8035710"/>
              <a:gd name="connsiteY2" fmla="*/ 1146927 h 6874892"/>
              <a:gd name="connsiteX3" fmla="*/ 8029179 w 8035710"/>
              <a:gd name="connsiteY3" fmla="*/ 6874892 h 6874892"/>
              <a:gd name="connsiteX4" fmla="*/ 7474007 w 8035710"/>
              <a:gd name="connsiteY4" fmla="*/ 6855297 h 6874892"/>
              <a:gd name="connsiteX5" fmla="*/ 30053 w 8035710"/>
              <a:gd name="connsiteY5" fmla="*/ 6868361 h 6874892"/>
              <a:gd name="connsiteX6" fmla="*/ 1933302 w 8035710"/>
              <a:gd name="connsiteY6" fmla="*/ 3461559 h 6874892"/>
              <a:gd name="connsiteX7" fmla="*/ 0 w 8035710"/>
              <a:gd name="connsiteY7" fmla="*/ 0 h 6874892"/>
              <a:gd name="connsiteX0" fmla="*/ 0 w 8035710"/>
              <a:gd name="connsiteY0" fmla="*/ 0 h 6874892"/>
              <a:gd name="connsiteX1" fmla="*/ 8025252 w 8035710"/>
              <a:gd name="connsiteY1" fmla="*/ 13063 h 6874892"/>
              <a:gd name="connsiteX2" fmla="*/ 8035710 w 8035710"/>
              <a:gd name="connsiteY2" fmla="*/ 1146927 h 6874892"/>
              <a:gd name="connsiteX3" fmla="*/ 8029179 w 8035710"/>
              <a:gd name="connsiteY3" fmla="*/ 6874892 h 6874892"/>
              <a:gd name="connsiteX4" fmla="*/ 7474007 w 8035710"/>
              <a:gd name="connsiteY4" fmla="*/ 6855297 h 6874892"/>
              <a:gd name="connsiteX5" fmla="*/ 30053 w 8035710"/>
              <a:gd name="connsiteY5" fmla="*/ 6868361 h 6874892"/>
              <a:gd name="connsiteX6" fmla="*/ 1933302 w 8035710"/>
              <a:gd name="connsiteY6" fmla="*/ 3461559 h 6874892"/>
              <a:gd name="connsiteX7" fmla="*/ 0 w 8035710"/>
              <a:gd name="connsiteY7" fmla="*/ 0 h 6874892"/>
              <a:gd name="connsiteX0" fmla="*/ 0 w 8035710"/>
              <a:gd name="connsiteY0" fmla="*/ 0 h 6874892"/>
              <a:gd name="connsiteX1" fmla="*/ 8025252 w 8035710"/>
              <a:gd name="connsiteY1" fmla="*/ 13063 h 6874892"/>
              <a:gd name="connsiteX2" fmla="*/ 8035710 w 8035710"/>
              <a:gd name="connsiteY2" fmla="*/ 1153459 h 6874892"/>
              <a:gd name="connsiteX3" fmla="*/ 8029179 w 8035710"/>
              <a:gd name="connsiteY3" fmla="*/ 6874892 h 6874892"/>
              <a:gd name="connsiteX4" fmla="*/ 7474007 w 8035710"/>
              <a:gd name="connsiteY4" fmla="*/ 6855297 h 6874892"/>
              <a:gd name="connsiteX5" fmla="*/ 30053 w 8035710"/>
              <a:gd name="connsiteY5" fmla="*/ 6868361 h 6874892"/>
              <a:gd name="connsiteX6" fmla="*/ 1933302 w 8035710"/>
              <a:gd name="connsiteY6" fmla="*/ 3461559 h 6874892"/>
              <a:gd name="connsiteX7" fmla="*/ 0 w 8035710"/>
              <a:gd name="connsiteY7" fmla="*/ 0 h 6874892"/>
              <a:gd name="connsiteX0" fmla="*/ 0 w 8029179"/>
              <a:gd name="connsiteY0" fmla="*/ 0 h 6861829"/>
              <a:gd name="connsiteX1" fmla="*/ 8018721 w 8029179"/>
              <a:gd name="connsiteY1" fmla="*/ 0 h 6861829"/>
              <a:gd name="connsiteX2" fmla="*/ 8029179 w 8029179"/>
              <a:gd name="connsiteY2" fmla="*/ 1140396 h 6861829"/>
              <a:gd name="connsiteX3" fmla="*/ 8022648 w 8029179"/>
              <a:gd name="connsiteY3" fmla="*/ 6861829 h 6861829"/>
              <a:gd name="connsiteX4" fmla="*/ 7467476 w 8029179"/>
              <a:gd name="connsiteY4" fmla="*/ 6842234 h 6861829"/>
              <a:gd name="connsiteX5" fmla="*/ 23522 w 8029179"/>
              <a:gd name="connsiteY5" fmla="*/ 6855298 h 6861829"/>
              <a:gd name="connsiteX6" fmla="*/ 1926771 w 8029179"/>
              <a:gd name="connsiteY6" fmla="*/ 3448496 h 6861829"/>
              <a:gd name="connsiteX7" fmla="*/ 0 w 8029179"/>
              <a:gd name="connsiteY7" fmla="*/ 0 h 6861829"/>
              <a:gd name="connsiteX0" fmla="*/ 0 w 8029179"/>
              <a:gd name="connsiteY0" fmla="*/ 0 h 6861829"/>
              <a:gd name="connsiteX1" fmla="*/ 8018721 w 8029179"/>
              <a:gd name="connsiteY1" fmla="*/ 0 h 6861829"/>
              <a:gd name="connsiteX2" fmla="*/ 8029179 w 8029179"/>
              <a:gd name="connsiteY2" fmla="*/ 1140396 h 6861829"/>
              <a:gd name="connsiteX3" fmla="*/ 8022648 w 8029179"/>
              <a:gd name="connsiteY3" fmla="*/ 6861829 h 6861829"/>
              <a:gd name="connsiteX4" fmla="*/ 7452728 w 8029179"/>
              <a:gd name="connsiteY4" fmla="*/ 6856982 h 6861829"/>
              <a:gd name="connsiteX5" fmla="*/ 23522 w 8029179"/>
              <a:gd name="connsiteY5" fmla="*/ 6855298 h 6861829"/>
              <a:gd name="connsiteX6" fmla="*/ 1926771 w 8029179"/>
              <a:gd name="connsiteY6" fmla="*/ 3448496 h 6861829"/>
              <a:gd name="connsiteX7" fmla="*/ 0 w 8029179"/>
              <a:gd name="connsiteY7" fmla="*/ 0 h 6861829"/>
              <a:gd name="connsiteX0" fmla="*/ 0 w 8029179"/>
              <a:gd name="connsiteY0" fmla="*/ 0 h 6858142"/>
              <a:gd name="connsiteX1" fmla="*/ 8018721 w 8029179"/>
              <a:gd name="connsiteY1" fmla="*/ 0 h 6858142"/>
              <a:gd name="connsiteX2" fmla="*/ 8029179 w 8029179"/>
              <a:gd name="connsiteY2" fmla="*/ 1140396 h 6858142"/>
              <a:gd name="connsiteX3" fmla="*/ 8022648 w 8029179"/>
              <a:gd name="connsiteY3" fmla="*/ 6858142 h 6858142"/>
              <a:gd name="connsiteX4" fmla="*/ 7452728 w 8029179"/>
              <a:gd name="connsiteY4" fmla="*/ 6856982 h 6858142"/>
              <a:gd name="connsiteX5" fmla="*/ 23522 w 8029179"/>
              <a:gd name="connsiteY5" fmla="*/ 6855298 h 6858142"/>
              <a:gd name="connsiteX6" fmla="*/ 1926771 w 8029179"/>
              <a:gd name="connsiteY6" fmla="*/ 3448496 h 6858142"/>
              <a:gd name="connsiteX7" fmla="*/ 0 w 8029179"/>
              <a:gd name="connsiteY7" fmla="*/ 0 h 6858142"/>
              <a:gd name="connsiteX0" fmla="*/ 0 w 8029179"/>
              <a:gd name="connsiteY0" fmla="*/ 0 h 6858142"/>
              <a:gd name="connsiteX1" fmla="*/ 8018721 w 8029179"/>
              <a:gd name="connsiteY1" fmla="*/ 0 h 6858142"/>
              <a:gd name="connsiteX2" fmla="*/ 8029179 w 8029179"/>
              <a:gd name="connsiteY2" fmla="*/ 1140396 h 6858142"/>
              <a:gd name="connsiteX3" fmla="*/ 8022648 w 8029179"/>
              <a:gd name="connsiteY3" fmla="*/ 6858142 h 6858142"/>
              <a:gd name="connsiteX4" fmla="*/ 7452728 w 8029179"/>
              <a:gd name="connsiteY4" fmla="*/ 6856982 h 6858142"/>
              <a:gd name="connsiteX5" fmla="*/ 23522 w 8029179"/>
              <a:gd name="connsiteY5" fmla="*/ 6855298 h 6858142"/>
              <a:gd name="connsiteX6" fmla="*/ 1926771 w 8029179"/>
              <a:gd name="connsiteY6" fmla="*/ 3448496 h 6858142"/>
              <a:gd name="connsiteX7" fmla="*/ 0 w 8029179"/>
              <a:gd name="connsiteY7" fmla="*/ 0 h 6858142"/>
              <a:gd name="connsiteX0" fmla="*/ 0 w 8022648"/>
              <a:gd name="connsiteY0" fmla="*/ 0 h 6858142"/>
              <a:gd name="connsiteX1" fmla="*/ 8018721 w 8022648"/>
              <a:gd name="connsiteY1" fmla="*/ 0 h 6858142"/>
              <a:gd name="connsiteX2" fmla="*/ 8014431 w 8022648"/>
              <a:gd name="connsiteY2" fmla="*/ 1147770 h 6858142"/>
              <a:gd name="connsiteX3" fmla="*/ 8022648 w 8022648"/>
              <a:gd name="connsiteY3" fmla="*/ 6858142 h 6858142"/>
              <a:gd name="connsiteX4" fmla="*/ 7452728 w 8022648"/>
              <a:gd name="connsiteY4" fmla="*/ 6856982 h 6858142"/>
              <a:gd name="connsiteX5" fmla="*/ 23522 w 8022648"/>
              <a:gd name="connsiteY5" fmla="*/ 6855298 h 6858142"/>
              <a:gd name="connsiteX6" fmla="*/ 1926771 w 8022648"/>
              <a:gd name="connsiteY6" fmla="*/ 3448496 h 6858142"/>
              <a:gd name="connsiteX7" fmla="*/ 0 w 8022648"/>
              <a:gd name="connsiteY7" fmla="*/ 0 h 6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22648" h="6858142">
                <a:moveTo>
                  <a:pt x="0" y="0"/>
                </a:moveTo>
                <a:lnTo>
                  <a:pt x="8018721" y="0"/>
                </a:lnTo>
                <a:lnTo>
                  <a:pt x="8014431" y="1147770"/>
                </a:lnTo>
                <a:cubicBezTo>
                  <a:pt x="8012254" y="3053685"/>
                  <a:pt x="8013764" y="4959601"/>
                  <a:pt x="8022648" y="6858142"/>
                </a:cubicBezTo>
                <a:lnTo>
                  <a:pt x="7452728" y="6856982"/>
                </a:lnTo>
                <a:lnTo>
                  <a:pt x="23522" y="6855298"/>
                </a:lnTo>
                <a:lnTo>
                  <a:pt x="1926771" y="3448496"/>
                </a:lnTo>
                <a:lnTo>
                  <a:pt x="0" y="0"/>
                </a:lnTo>
                <a:close/>
              </a:path>
            </a:pathLst>
          </a:custGeom>
        </p:spPr>
        <p:txBody>
          <a:bodyPr/>
          <a:lstStyle>
            <a:lvl1pPr marL="0" indent="0">
              <a:buNone/>
              <a:defRPr baseline="0">
                <a:solidFill>
                  <a:schemeClr val="bg1"/>
                </a:solidFill>
              </a:defRPr>
            </a:lvl1pPr>
          </a:lstStyle>
          <a:p>
            <a:r>
              <a:rPr lang="nl-NL" dirty="0"/>
              <a:t>Voeg een afbeelding in</a:t>
            </a:r>
          </a:p>
        </p:txBody>
      </p:sp>
      <p:pic>
        <p:nvPicPr>
          <p:cNvPr id="3" name="Afbeelding 2">
            <a:extLst>
              <a:ext uri="{FF2B5EF4-FFF2-40B4-BE49-F238E27FC236}">
                <a16:creationId xmlns:a16="http://schemas.microsoft.com/office/drawing/2014/main" id="{96F192CA-C7F2-EF4C-8A53-6C6C0BEE04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606289" cy="1580311"/>
          </a:xfrm>
          <a:prstGeom prst="rect">
            <a:avLst/>
          </a:prstGeom>
        </p:spPr>
      </p:pic>
    </p:spTree>
    <p:extLst>
      <p:ext uri="{BB962C8B-B14F-4D97-AF65-F5344CB8AC3E}">
        <p14:creationId xmlns:p14="http://schemas.microsoft.com/office/powerpoint/2010/main" val="49552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13" name="Tijdelijke aanduiding voor datum 3">
            <a:extLst>
              <a:ext uri="{FF2B5EF4-FFF2-40B4-BE49-F238E27FC236}">
                <a16:creationId xmlns:a16="http://schemas.microsoft.com/office/drawing/2014/main" id="{BFE22996-5EC0-134F-914C-2A620C25B4AF}"/>
              </a:ext>
            </a:extLst>
          </p:cNvPr>
          <p:cNvSpPr>
            <a:spLocks noGrp="1"/>
          </p:cNvSpPr>
          <p:nvPr>
            <p:ph type="dt" sz="half" idx="2"/>
          </p:nvPr>
        </p:nvSpPr>
        <p:spPr>
          <a:xfrm>
            <a:off x="8150087" y="6493405"/>
            <a:ext cx="2743200" cy="365125"/>
          </a:xfrm>
          <a:prstGeom prst="rect">
            <a:avLst/>
          </a:prstGeom>
        </p:spPr>
        <p:txBody>
          <a:bodyPr/>
          <a:lstStyle>
            <a:lvl1pPr algn="r">
              <a:defRPr sz="1100">
                <a:solidFill>
                  <a:srgbClr val="163C75"/>
                </a:solidFill>
              </a:defRPr>
            </a:lvl1pPr>
          </a:lstStyle>
          <a:p>
            <a:fld id="{CF3EF22A-7AC4-A94B-9EA4-9CF05AD3F383}" type="datetime4">
              <a:rPr lang="nl-NL" smtClean="0"/>
              <a:pPr/>
              <a:t>26 januari 2024</a:t>
            </a:fld>
            <a:endParaRPr lang="nl-NL" dirty="0"/>
          </a:p>
        </p:txBody>
      </p:sp>
      <p:sp>
        <p:nvSpPr>
          <p:cNvPr id="14" name="Tijdelijke aanduiding voor dianummer 5">
            <a:extLst>
              <a:ext uri="{FF2B5EF4-FFF2-40B4-BE49-F238E27FC236}">
                <a16:creationId xmlns:a16="http://schemas.microsoft.com/office/drawing/2014/main" id="{AEB7E436-E5A7-494A-A32E-8132A9CA7CEF}"/>
              </a:ext>
            </a:extLst>
          </p:cNvPr>
          <p:cNvSpPr>
            <a:spLocks noGrp="1"/>
          </p:cNvSpPr>
          <p:nvPr>
            <p:ph type="sldNum" sz="quarter" idx="4"/>
          </p:nvPr>
        </p:nvSpPr>
        <p:spPr>
          <a:xfrm>
            <a:off x="10893287" y="6492875"/>
            <a:ext cx="921026" cy="365125"/>
          </a:xfrm>
          <a:prstGeom prst="rect">
            <a:avLst/>
          </a:prstGeom>
        </p:spPr>
        <p:txBody>
          <a:bodyPr/>
          <a:lstStyle>
            <a:lvl1pPr algn="r">
              <a:defRPr sz="1100">
                <a:solidFill>
                  <a:srgbClr val="163C75"/>
                </a:solidFill>
              </a:defRPr>
            </a:lvl1pPr>
          </a:lstStyle>
          <a:p>
            <a:fld id="{46FBC60C-7C9A-F34F-AE35-028B06CCE991}" type="slidenum">
              <a:rPr lang="nl-NL" smtClean="0"/>
              <a:pPr/>
              <a:t>‹#›</a:t>
            </a:fld>
            <a:endParaRPr lang="nl-NL" dirty="0"/>
          </a:p>
        </p:txBody>
      </p:sp>
      <p:cxnSp>
        <p:nvCxnSpPr>
          <p:cNvPr id="30" name="Rechte verbindingslijn 29">
            <a:extLst>
              <a:ext uri="{FF2B5EF4-FFF2-40B4-BE49-F238E27FC236}">
                <a16:creationId xmlns:a16="http://schemas.microsoft.com/office/drawing/2014/main" id="{E5EC7D28-4512-9549-8431-CDC22D10FD7E}"/>
              </a:ext>
            </a:extLst>
          </p:cNvPr>
          <p:cNvCxnSpPr>
            <a:cxnSpLocks/>
          </p:cNvCxnSpPr>
          <p:nvPr userDrawn="1"/>
        </p:nvCxnSpPr>
        <p:spPr>
          <a:xfrm flipH="1">
            <a:off x="754665" y="6814812"/>
            <a:ext cx="1332613" cy="0"/>
          </a:xfrm>
          <a:prstGeom prst="line">
            <a:avLst/>
          </a:prstGeom>
          <a:ln w="85725">
            <a:solidFill>
              <a:srgbClr val="F08100"/>
            </a:solidFill>
          </a:ln>
        </p:spPr>
        <p:style>
          <a:lnRef idx="1">
            <a:schemeClr val="accent1"/>
          </a:lnRef>
          <a:fillRef idx="0">
            <a:schemeClr val="accent1"/>
          </a:fillRef>
          <a:effectRef idx="0">
            <a:schemeClr val="accent1"/>
          </a:effectRef>
          <a:fontRef idx="minor">
            <a:schemeClr val="tx1"/>
          </a:fontRef>
        </p:style>
      </p:cxnSp>
      <p:sp>
        <p:nvSpPr>
          <p:cNvPr id="44" name="Tijdelijke aanduiding voor afbeelding 3">
            <a:extLst>
              <a:ext uri="{FF2B5EF4-FFF2-40B4-BE49-F238E27FC236}">
                <a16:creationId xmlns:a16="http://schemas.microsoft.com/office/drawing/2014/main" id="{E499C13B-B49B-D443-AB74-0688D82D3304}"/>
              </a:ext>
            </a:extLst>
          </p:cNvPr>
          <p:cNvSpPr>
            <a:spLocks noGrp="1"/>
          </p:cNvSpPr>
          <p:nvPr>
            <p:ph type="pic" sz="quarter" idx="14" hasCustomPrompt="1"/>
          </p:nvPr>
        </p:nvSpPr>
        <p:spPr>
          <a:xfrm>
            <a:off x="4173905" y="2328"/>
            <a:ext cx="8022648" cy="6858142"/>
          </a:xfrm>
          <a:custGeom>
            <a:avLst/>
            <a:gdLst>
              <a:gd name="connsiteX0" fmla="*/ 0 w 8035710"/>
              <a:gd name="connsiteY0" fmla="*/ 0 h 6881423"/>
              <a:gd name="connsiteX1" fmla="*/ 6888783 w 8035710"/>
              <a:gd name="connsiteY1" fmla="*/ 0 h 6881423"/>
              <a:gd name="connsiteX2" fmla="*/ 8035710 w 8035710"/>
              <a:gd name="connsiteY2" fmla="*/ 1146927 h 6881423"/>
              <a:gd name="connsiteX3" fmla="*/ 8035710 w 8035710"/>
              <a:gd name="connsiteY3" fmla="*/ 6881423 h 6881423"/>
              <a:gd name="connsiteX4" fmla="*/ 8035710 w 8035710"/>
              <a:gd name="connsiteY4" fmla="*/ 6881423 h 6881423"/>
              <a:gd name="connsiteX5" fmla="*/ 1146927 w 8035710"/>
              <a:gd name="connsiteY5" fmla="*/ 6881423 h 6881423"/>
              <a:gd name="connsiteX6" fmla="*/ 0 w 8035710"/>
              <a:gd name="connsiteY6" fmla="*/ 5734496 h 6881423"/>
              <a:gd name="connsiteX7" fmla="*/ 0 w 8035710"/>
              <a:gd name="connsiteY7" fmla="*/ 0 h 6881423"/>
              <a:gd name="connsiteX0" fmla="*/ 0 w 8035710"/>
              <a:gd name="connsiteY0" fmla="*/ 0 h 6881423"/>
              <a:gd name="connsiteX1" fmla="*/ 6888783 w 8035710"/>
              <a:gd name="connsiteY1" fmla="*/ 0 h 6881423"/>
              <a:gd name="connsiteX2" fmla="*/ 8035710 w 8035710"/>
              <a:gd name="connsiteY2" fmla="*/ 1146927 h 6881423"/>
              <a:gd name="connsiteX3" fmla="*/ 8035710 w 8035710"/>
              <a:gd name="connsiteY3" fmla="*/ 6881423 h 6881423"/>
              <a:gd name="connsiteX4" fmla="*/ 8035710 w 8035710"/>
              <a:gd name="connsiteY4" fmla="*/ 6881423 h 6881423"/>
              <a:gd name="connsiteX5" fmla="*/ 1146927 w 8035710"/>
              <a:gd name="connsiteY5" fmla="*/ 6881423 h 6881423"/>
              <a:gd name="connsiteX6" fmla="*/ 1933302 w 8035710"/>
              <a:gd name="connsiteY6" fmla="*/ 3461559 h 6881423"/>
              <a:gd name="connsiteX7" fmla="*/ 0 w 8035710"/>
              <a:gd name="connsiteY7" fmla="*/ 0 h 6881423"/>
              <a:gd name="connsiteX0" fmla="*/ 0 w 8035710"/>
              <a:gd name="connsiteY0" fmla="*/ 0 h 6881423"/>
              <a:gd name="connsiteX1" fmla="*/ 6888783 w 8035710"/>
              <a:gd name="connsiteY1" fmla="*/ 0 h 6881423"/>
              <a:gd name="connsiteX2" fmla="*/ 8035710 w 8035710"/>
              <a:gd name="connsiteY2" fmla="*/ 1146927 h 6881423"/>
              <a:gd name="connsiteX3" fmla="*/ 8035710 w 8035710"/>
              <a:gd name="connsiteY3" fmla="*/ 6881423 h 6881423"/>
              <a:gd name="connsiteX4" fmla="*/ 8035710 w 8035710"/>
              <a:gd name="connsiteY4" fmla="*/ 6881423 h 6881423"/>
              <a:gd name="connsiteX5" fmla="*/ 30053 w 8035710"/>
              <a:gd name="connsiteY5" fmla="*/ 6868361 h 6881423"/>
              <a:gd name="connsiteX6" fmla="*/ 1933302 w 8035710"/>
              <a:gd name="connsiteY6" fmla="*/ 3461559 h 6881423"/>
              <a:gd name="connsiteX7" fmla="*/ 0 w 8035710"/>
              <a:gd name="connsiteY7" fmla="*/ 0 h 6881423"/>
              <a:gd name="connsiteX0" fmla="*/ 0 w 8035710"/>
              <a:gd name="connsiteY0" fmla="*/ 0 h 6881423"/>
              <a:gd name="connsiteX1" fmla="*/ 6888783 w 8035710"/>
              <a:gd name="connsiteY1" fmla="*/ 0 h 6881423"/>
              <a:gd name="connsiteX2" fmla="*/ 8035710 w 8035710"/>
              <a:gd name="connsiteY2" fmla="*/ 1146927 h 6881423"/>
              <a:gd name="connsiteX3" fmla="*/ 8035710 w 8035710"/>
              <a:gd name="connsiteY3" fmla="*/ 6881423 h 6881423"/>
              <a:gd name="connsiteX4" fmla="*/ 7474007 w 8035710"/>
              <a:gd name="connsiteY4" fmla="*/ 6855297 h 6881423"/>
              <a:gd name="connsiteX5" fmla="*/ 30053 w 8035710"/>
              <a:gd name="connsiteY5" fmla="*/ 6868361 h 6881423"/>
              <a:gd name="connsiteX6" fmla="*/ 1933302 w 8035710"/>
              <a:gd name="connsiteY6" fmla="*/ 3461559 h 6881423"/>
              <a:gd name="connsiteX7" fmla="*/ 0 w 8035710"/>
              <a:gd name="connsiteY7" fmla="*/ 0 h 6881423"/>
              <a:gd name="connsiteX0" fmla="*/ 0 w 8035710"/>
              <a:gd name="connsiteY0" fmla="*/ 0 h 6874892"/>
              <a:gd name="connsiteX1" fmla="*/ 6888783 w 8035710"/>
              <a:gd name="connsiteY1" fmla="*/ 0 h 6874892"/>
              <a:gd name="connsiteX2" fmla="*/ 8035710 w 8035710"/>
              <a:gd name="connsiteY2" fmla="*/ 1146927 h 6874892"/>
              <a:gd name="connsiteX3" fmla="*/ 8029179 w 8035710"/>
              <a:gd name="connsiteY3" fmla="*/ 6874892 h 6874892"/>
              <a:gd name="connsiteX4" fmla="*/ 7474007 w 8035710"/>
              <a:gd name="connsiteY4" fmla="*/ 6855297 h 6874892"/>
              <a:gd name="connsiteX5" fmla="*/ 30053 w 8035710"/>
              <a:gd name="connsiteY5" fmla="*/ 6868361 h 6874892"/>
              <a:gd name="connsiteX6" fmla="*/ 1933302 w 8035710"/>
              <a:gd name="connsiteY6" fmla="*/ 3461559 h 6874892"/>
              <a:gd name="connsiteX7" fmla="*/ 0 w 8035710"/>
              <a:gd name="connsiteY7" fmla="*/ 0 h 6874892"/>
              <a:gd name="connsiteX0" fmla="*/ 0 w 8035710"/>
              <a:gd name="connsiteY0" fmla="*/ 0 h 6874892"/>
              <a:gd name="connsiteX1" fmla="*/ 8025252 w 8035710"/>
              <a:gd name="connsiteY1" fmla="*/ 13063 h 6874892"/>
              <a:gd name="connsiteX2" fmla="*/ 8035710 w 8035710"/>
              <a:gd name="connsiteY2" fmla="*/ 1146927 h 6874892"/>
              <a:gd name="connsiteX3" fmla="*/ 8029179 w 8035710"/>
              <a:gd name="connsiteY3" fmla="*/ 6874892 h 6874892"/>
              <a:gd name="connsiteX4" fmla="*/ 7474007 w 8035710"/>
              <a:gd name="connsiteY4" fmla="*/ 6855297 h 6874892"/>
              <a:gd name="connsiteX5" fmla="*/ 30053 w 8035710"/>
              <a:gd name="connsiteY5" fmla="*/ 6868361 h 6874892"/>
              <a:gd name="connsiteX6" fmla="*/ 1933302 w 8035710"/>
              <a:gd name="connsiteY6" fmla="*/ 3461559 h 6874892"/>
              <a:gd name="connsiteX7" fmla="*/ 0 w 8035710"/>
              <a:gd name="connsiteY7" fmla="*/ 0 h 6874892"/>
              <a:gd name="connsiteX0" fmla="*/ 0 w 8035710"/>
              <a:gd name="connsiteY0" fmla="*/ 0 h 6874892"/>
              <a:gd name="connsiteX1" fmla="*/ 8025252 w 8035710"/>
              <a:gd name="connsiteY1" fmla="*/ 13063 h 6874892"/>
              <a:gd name="connsiteX2" fmla="*/ 8035710 w 8035710"/>
              <a:gd name="connsiteY2" fmla="*/ 1153459 h 6874892"/>
              <a:gd name="connsiteX3" fmla="*/ 8029179 w 8035710"/>
              <a:gd name="connsiteY3" fmla="*/ 6874892 h 6874892"/>
              <a:gd name="connsiteX4" fmla="*/ 7474007 w 8035710"/>
              <a:gd name="connsiteY4" fmla="*/ 6855297 h 6874892"/>
              <a:gd name="connsiteX5" fmla="*/ 30053 w 8035710"/>
              <a:gd name="connsiteY5" fmla="*/ 6868361 h 6874892"/>
              <a:gd name="connsiteX6" fmla="*/ 1933302 w 8035710"/>
              <a:gd name="connsiteY6" fmla="*/ 3461559 h 6874892"/>
              <a:gd name="connsiteX7" fmla="*/ 0 w 8035710"/>
              <a:gd name="connsiteY7" fmla="*/ 0 h 6874892"/>
              <a:gd name="connsiteX0" fmla="*/ 0 w 8029179"/>
              <a:gd name="connsiteY0" fmla="*/ 0 h 6861829"/>
              <a:gd name="connsiteX1" fmla="*/ 8018721 w 8029179"/>
              <a:gd name="connsiteY1" fmla="*/ 0 h 6861829"/>
              <a:gd name="connsiteX2" fmla="*/ 8029179 w 8029179"/>
              <a:gd name="connsiteY2" fmla="*/ 1140396 h 6861829"/>
              <a:gd name="connsiteX3" fmla="*/ 8022648 w 8029179"/>
              <a:gd name="connsiteY3" fmla="*/ 6861829 h 6861829"/>
              <a:gd name="connsiteX4" fmla="*/ 7467476 w 8029179"/>
              <a:gd name="connsiteY4" fmla="*/ 6842234 h 6861829"/>
              <a:gd name="connsiteX5" fmla="*/ 23522 w 8029179"/>
              <a:gd name="connsiteY5" fmla="*/ 6855298 h 6861829"/>
              <a:gd name="connsiteX6" fmla="*/ 1926771 w 8029179"/>
              <a:gd name="connsiteY6" fmla="*/ 3448496 h 6861829"/>
              <a:gd name="connsiteX7" fmla="*/ 0 w 8029179"/>
              <a:gd name="connsiteY7" fmla="*/ 0 h 6861829"/>
              <a:gd name="connsiteX0" fmla="*/ 0 w 8029179"/>
              <a:gd name="connsiteY0" fmla="*/ 0 h 6861829"/>
              <a:gd name="connsiteX1" fmla="*/ 8018721 w 8029179"/>
              <a:gd name="connsiteY1" fmla="*/ 0 h 6861829"/>
              <a:gd name="connsiteX2" fmla="*/ 8029179 w 8029179"/>
              <a:gd name="connsiteY2" fmla="*/ 1140396 h 6861829"/>
              <a:gd name="connsiteX3" fmla="*/ 8022648 w 8029179"/>
              <a:gd name="connsiteY3" fmla="*/ 6861829 h 6861829"/>
              <a:gd name="connsiteX4" fmla="*/ 7452728 w 8029179"/>
              <a:gd name="connsiteY4" fmla="*/ 6856982 h 6861829"/>
              <a:gd name="connsiteX5" fmla="*/ 23522 w 8029179"/>
              <a:gd name="connsiteY5" fmla="*/ 6855298 h 6861829"/>
              <a:gd name="connsiteX6" fmla="*/ 1926771 w 8029179"/>
              <a:gd name="connsiteY6" fmla="*/ 3448496 h 6861829"/>
              <a:gd name="connsiteX7" fmla="*/ 0 w 8029179"/>
              <a:gd name="connsiteY7" fmla="*/ 0 h 6861829"/>
              <a:gd name="connsiteX0" fmla="*/ 0 w 8029179"/>
              <a:gd name="connsiteY0" fmla="*/ 0 h 6858142"/>
              <a:gd name="connsiteX1" fmla="*/ 8018721 w 8029179"/>
              <a:gd name="connsiteY1" fmla="*/ 0 h 6858142"/>
              <a:gd name="connsiteX2" fmla="*/ 8029179 w 8029179"/>
              <a:gd name="connsiteY2" fmla="*/ 1140396 h 6858142"/>
              <a:gd name="connsiteX3" fmla="*/ 8022648 w 8029179"/>
              <a:gd name="connsiteY3" fmla="*/ 6858142 h 6858142"/>
              <a:gd name="connsiteX4" fmla="*/ 7452728 w 8029179"/>
              <a:gd name="connsiteY4" fmla="*/ 6856982 h 6858142"/>
              <a:gd name="connsiteX5" fmla="*/ 23522 w 8029179"/>
              <a:gd name="connsiteY5" fmla="*/ 6855298 h 6858142"/>
              <a:gd name="connsiteX6" fmla="*/ 1926771 w 8029179"/>
              <a:gd name="connsiteY6" fmla="*/ 3448496 h 6858142"/>
              <a:gd name="connsiteX7" fmla="*/ 0 w 8029179"/>
              <a:gd name="connsiteY7" fmla="*/ 0 h 6858142"/>
              <a:gd name="connsiteX0" fmla="*/ 0 w 8029179"/>
              <a:gd name="connsiteY0" fmla="*/ 0 h 6858142"/>
              <a:gd name="connsiteX1" fmla="*/ 8018721 w 8029179"/>
              <a:gd name="connsiteY1" fmla="*/ 0 h 6858142"/>
              <a:gd name="connsiteX2" fmla="*/ 8029179 w 8029179"/>
              <a:gd name="connsiteY2" fmla="*/ 1140396 h 6858142"/>
              <a:gd name="connsiteX3" fmla="*/ 8022648 w 8029179"/>
              <a:gd name="connsiteY3" fmla="*/ 6858142 h 6858142"/>
              <a:gd name="connsiteX4" fmla="*/ 7452728 w 8029179"/>
              <a:gd name="connsiteY4" fmla="*/ 6856982 h 6858142"/>
              <a:gd name="connsiteX5" fmla="*/ 23522 w 8029179"/>
              <a:gd name="connsiteY5" fmla="*/ 6855298 h 6858142"/>
              <a:gd name="connsiteX6" fmla="*/ 1926771 w 8029179"/>
              <a:gd name="connsiteY6" fmla="*/ 3448496 h 6858142"/>
              <a:gd name="connsiteX7" fmla="*/ 0 w 8029179"/>
              <a:gd name="connsiteY7" fmla="*/ 0 h 6858142"/>
              <a:gd name="connsiteX0" fmla="*/ 0 w 8022648"/>
              <a:gd name="connsiteY0" fmla="*/ 0 h 6858142"/>
              <a:gd name="connsiteX1" fmla="*/ 8018721 w 8022648"/>
              <a:gd name="connsiteY1" fmla="*/ 0 h 6858142"/>
              <a:gd name="connsiteX2" fmla="*/ 8014431 w 8022648"/>
              <a:gd name="connsiteY2" fmla="*/ 1147770 h 6858142"/>
              <a:gd name="connsiteX3" fmla="*/ 8022648 w 8022648"/>
              <a:gd name="connsiteY3" fmla="*/ 6858142 h 6858142"/>
              <a:gd name="connsiteX4" fmla="*/ 7452728 w 8022648"/>
              <a:gd name="connsiteY4" fmla="*/ 6856982 h 6858142"/>
              <a:gd name="connsiteX5" fmla="*/ 23522 w 8022648"/>
              <a:gd name="connsiteY5" fmla="*/ 6855298 h 6858142"/>
              <a:gd name="connsiteX6" fmla="*/ 1926771 w 8022648"/>
              <a:gd name="connsiteY6" fmla="*/ 3448496 h 6858142"/>
              <a:gd name="connsiteX7" fmla="*/ 0 w 8022648"/>
              <a:gd name="connsiteY7" fmla="*/ 0 h 6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22648" h="6858142">
                <a:moveTo>
                  <a:pt x="0" y="0"/>
                </a:moveTo>
                <a:lnTo>
                  <a:pt x="8018721" y="0"/>
                </a:lnTo>
                <a:lnTo>
                  <a:pt x="8014431" y="1147770"/>
                </a:lnTo>
                <a:cubicBezTo>
                  <a:pt x="8012254" y="3053685"/>
                  <a:pt x="8013764" y="4959601"/>
                  <a:pt x="8022648" y="6858142"/>
                </a:cubicBezTo>
                <a:lnTo>
                  <a:pt x="7452728" y="6856982"/>
                </a:lnTo>
                <a:lnTo>
                  <a:pt x="23522" y="6855298"/>
                </a:lnTo>
                <a:lnTo>
                  <a:pt x="1926771" y="3448496"/>
                </a:lnTo>
                <a:lnTo>
                  <a:pt x="0" y="0"/>
                </a:lnTo>
                <a:close/>
              </a:path>
            </a:pathLst>
          </a:custGeom>
        </p:spPr>
        <p:txBody>
          <a:bodyPr/>
          <a:lstStyle>
            <a:lvl1pPr marL="0" indent="0">
              <a:buNone/>
              <a:defRPr baseline="0">
                <a:solidFill>
                  <a:schemeClr val="bg1"/>
                </a:solidFill>
              </a:defRPr>
            </a:lvl1pPr>
          </a:lstStyle>
          <a:p>
            <a:r>
              <a:rPr lang="nl-NL" dirty="0"/>
              <a:t>Voeg een afbeelding in</a:t>
            </a:r>
          </a:p>
        </p:txBody>
      </p:sp>
      <p:sp>
        <p:nvSpPr>
          <p:cNvPr id="11" name="Ondertitel 2">
            <a:extLst>
              <a:ext uri="{FF2B5EF4-FFF2-40B4-BE49-F238E27FC236}">
                <a16:creationId xmlns:a16="http://schemas.microsoft.com/office/drawing/2014/main" id="{9D0D232E-0912-1643-B17B-71F02C23C246}"/>
              </a:ext>
            </a:extLst>
          </p:cNvPr>
          <p:cNvSpPr>
            <a:spLocks noGrp="1"/>
          </p:cNvSpPr>
          <p:nvPr>
            <p:ph type="subTitle" idx="13" hasCustomPrompt="1"/>
          </p:nvPr>
        </p:nvSpPr>
        <p:spPr>
          <a:xfrm>
            <a:off x="754666" y="2331498"/>
            <a:ext cx="3840807" cy="635343"/>
          </a:xfrm>
          <a:prstGeom prst="rect">
            <a:avLst/>
          </a:prstGeom>
        </p:spPr>
        <p:txBody>
          <a:bodyPr lIns="0"/>
          <a:lstStyle>
            <a:lvl1pPr marL="0" indent="0" algn="l">
              <a:buNone/>
              <a:defRPr sz="2000">
                <a:solidFill>
                  <a:srgbClr val="E87D2B"/>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12" name="Tijdelijke aanduiding voor inhoud 2">
            <a:extLst>
              <a:ext uri="{FF2B5EF4-FFF2-40B4-BE49-F238E27FC236}">
                <a16:creationId xmlns:a16="http://schemas.microsoft.com/office/drawing/2014/main" id="{09D834DA-F232-F246-A55A-EB46F1F1FDB4}"/>
              </a:ext>
            </a:extLst>
          </p:cNvPr>
          <p:cNvSpPr>
            <a:spLocks noGrp="1"/>
          </p:cNvSpPr>
          <p:nvPr>
            <p:ph idx="1" hasCustomPrompt="1"/>
          </p:nvPr>
        </p:nvSpPr>
        <p:spPr>
          <a:xfrm>
            <a:off x="754665" y="3129570"/>
            <a:ext cx="3840807" cy="2832610"/>
          </a:xfrm>
          <a:prstGeom prst="rect">
            <a:avLst/>
          </a:prstGeom>
        </p:spPr>
        <p:txBody>
          <a:bodyPr lIns="0"/>
          <a:lstStyle>
            <a:lvl1pPr marL="0" indent="0">
              <a:buFontTx/>
              <a:buNone/>
              <a:defRPr sz="1800">
                <a:solidFill>
                  <a:srgbClr val="163C75"/>
                </a:solidFill>
                <a:latin typeface="Arial" charset="0"/>
                <a:ea typeface="Arial" charset="0"/>
                <a:cs typeface="Arial" charset="0"/>
              </a:defRPr>
            </a:lvl1pPr>
            <a:lvl2pPr marL="685800" indent="-228600">
              <a:buFontTx/>
              <a:buBlip>
                <a:blip r:embed="rId2"/>
              </a:buBlip>
              <a:defRPr sz="1800">
                <a:solidFill>
                  <a:srgbClr val="163C75"/>
                </a:solidFill>
                <a:latin typeface="Arial" charset="0"/>
                <a:ea typeface="Arial" charset="0"/>
                <a:cs typeface="Arial" charset="0"/>
              </a:defRPr>
            </a:lvl2pPr>
            <a:lvl3pPr marL="1143000" indent="-228600">
              <a:buFontTx/>
              <a:buBlip>
                <a:blip r:embed="rId2"/>
              </a:buBlip>
              <a:defRPr sz="1800">
                <a:solidFill>
                  <a:srgbClr val="163C75"/>
                </a:solidFill>
                <a:latin typeface="Arial" charset="0"/>
                <a:ea typeface="Arial" charset="0"/>
                <a:cs typeface="Arial" charset="0"/>
              </a:defRPr>
            </a:lvl3pPr>
            <a:lvl4pPr marL="1600200" indent="-228600">
              <a:buFontTx/>
              <a:buBlip>
                <a:blip r:embed="rId2"/>
              </a:buBlip>
              <a:defRPr sz="1800">
                <a:solidFill>
                  <a:srgbClr val="163C75"/>
                </a:solidFill>
                <a:latin typeface="Arial" charset="0"/>
                <a:ea typeface="Arial" charset="0"/>
                <a:cs typeface="Arial" charset="0"/>
              </a:defRPr>
            </a:lvl4pPr>
            <a:lvl5pPr marL="2057400" indent="-228600">
              <a:buFontTx/>
              <a:buBlip>
                <a:blip r:embed="rId2"/>
              </a:buBlip>
              <a:defRPr sz="1800">
                <a:solidFill>
                  <a:srgbClr val="163C75"/>
                </a:solidFill>
                <a:latin typeface="Arial" charset="0"/>
                <a:ea typeface="Arial" charset="0"/>
                <a:cs typeface="Arial" charset="0"/>
              </a:defRPr>
            </a:lvl5pPr>
          </a:lstStyle>
          <a:p>
            <a:pPr lvl="0"/>
            <a:r>
              <a:rPr lang="nl-NL" dirty="0"/>
              <a:t>Klik om de tekststijl van het model te bewerken</a:t>
            </a:r>
          </a:p>
        </p:txBody>
      </p:sp>
      <p:sp>
        <p:nvSpPr>
          <p:cNvPr id="15" name="Titel 1">
            <a:extLst>
              <a:ext uri="{FF2B5EF4-FFF2-40B4-BE49-F238E27FC236}">
                <a16:creationId xmlns:a16="http://schemas.microsoft.com/office/drawing/2014/main" id="{9C03BE27-B3E0-EB45-8A09-98FC5B16D406}"/>
              </a:ext>
            </a:extLst>
          </p:cNvPr>
          <p:cNvSpPr>
            <a:spLocks noGrp="1"/>
          </p:cNvSpPr>
          <p:nvPr>
            <p:ph type="title" hasCustomPrompt="1"/>
          </p:nvPr>
        </p:nvSpPr>
        <p:spPr>
          <a:xfrm>
            <a:off x="754666" y="1238719"/>
            <a:ext cx="3840807" cy="884190"/>
          </a:xfrm>
          <a:prstGeom prst="rect">
            <a:avLst/>
          </a:prstGeom>
        </p:spPr>
        <p:txBody>
          <a:bodyPr lIns="0"/>
          <a:lstStyle>
            <a:lvl1pPr>
              <a:defRPr sz="3600" b="1">
                <a:solidFill>
                  <a:srgbClr val="163C75"/>
                </a:solidFill>
                <a:latin typeface="Arial" charset="0"/>
                <a:ea typeface="Arial" charset="0"/>
                <a:cs typeface="Arial" charset="0"/>
              </a:defRPr>
            </a:lvl1pPr>
          </a:lstStyle>
          <a:p>
            <a:r>
              <a:rPr lang="nl-NL" dirty="0"/>
              <a:t>Titelstijl van model bewerken</a:t>
            </a:r>
          </a:p>
        </p:txBody>
      </p:sp>
      <p:pic>
        <p:nvPicPr>
          <p:cNvPr id="10" name="Afbeelding 9">
            <a:extLst>
              <a:ext uri="{FF2B5EF4-FFF2-40B4-BE49-F238E27FC236}">
                <a16:creationId xmlns:a16="http://schemas.microsoft.com/office/drawing/2014/main" id="{6E33DD60-1B15-554B-A4EE-6A42B6649E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06289" cy="1580311"/>
          </a:xfrm>
          <a:prstGeom prst="rect">
            <a:avLst/>
          </a:prstGeom>
        </p:spPr>
      </p:pic>
    </p:spTree>
    <p:extLst>
      <p:ext uri="{BB962C8B-B14F-4D97-AF65-F5344CB8AC3E}">
        <p14:creationId xmlns:p14="http://schemas.microsoft.com/office/powerpoint/2010/main" val="7349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Tijdelijke aanduiding voor afbeelding 3">
            <a:extLst>
              <a:ext uri="{FF2B5EF4-FFF2-40B4-BE49-F238E27FC236}">
                <a16:creationId xmlns:a16="http://schemas.microsoft.com/office/drawing/2014/main" id="{71E2F6E0-20EC-0D46-969A-BBA094FCBAAB}"/>
              </a:ext>
            </a:extLst>
          </p:cNvPr>
          <p:cNvSpPr>
            <a:spLocks noGrp="1"/>
          </p:cNvSpPr>
          <p:nvPr>
            <p:ph type="pic" sz="quarter" idx="10" hasCustomPrompt="1"/>
          </p:nvPr>
        </p:nvSpPr>
        <p:spPr>
          <a:xfrm>
            <a:off x="529627" y="468145"/>
            <a:ext cx="11132746" cy="5914311"/>
          </a:xfrm>
          <a:custGeom>
            <a:avLst/>
            <a:gdLst>
              <a:gd name="connsiteX0" fmla="*/ 0 w 10658706"/>
              <a:gd name="connsiteY0" fmla="*/ 0 h 4965192"/>
              <a:gd name="connsiteX1" fmla="*/ 9831157 w 10658706"/>
              <a:gd name="connsiteY1" fmla="*/ 0 h 4965192"/>
              <a:gd name="connsiteX2" fmla="*/ 10658706 w 10658706"/>
              <a:gd name="connsiteY2" fmla="*/ 827549 h 4965192"/>
              <a:gd name="connsiteX3" fmla="*/ 10658706 w 10658706"/>
              <a:gd name="connsiteY3" fmla="*/ 4965192 h 4965192"/>
              <a:gd name="connsiteX4" fmla="*/ 10658706 w 10658706"/>
              <a:gd name="connsiteY4" fmla="*/ 4965192 h 4965192"/>
              <a:gd name="connsiteX5" fmla="*/ 827549 w 10658706"/>
              <a:gd name="connsiteY5" fmla="*/ 4965192 h 4965192"/>
              <a:gd name="connsiteX6" fmla="*/ 0 w 10658706"/>
              <a:gd name="connsiteY6" fmla="*/ 4137643 h 4965192"/>
              <a:gd name="connsiteX7" fmla="*/ 0 w 10658706"/>
              <a:gd name="connsiteY7" fmla="*/ 0 h 4965192"/>
              <a:gd name="connsiteX0" fmla="*/ 0 w 11459482"/>
              <a:gd name="connsiteY0" fmla="*/ 941734 h 5906926"/>
              <a:gd name="connsiteX1" fmla="*/ 9831157 w 11459482"/>
              <a:gd name="connsiteY1" fmla="*/ 941734 h 5906926"/>
              <a:gd name="connsiteX2" fmla="*/ 11459482 w 11459482"/>
              <a:gd name="connsiteY2" fmla="*/ 0 h 5906926"/>
              <a:gd name="connsiteX3" fmla="*/ 10658706 w 11459482"/>
              <a:gd name="connsiteY3" fmla="*/ 5906926 h 5906926"/>
              <a:gd name="connsiteX4" fmla="*/ 10658706 w 11459482"/>
              <a:gd name="connsiteY4" fmla="*/ 5906926 h 5906926"/>
              <a:gd name="connsiteX5" fmla="*/ 827549 w 11459482"/>
              <a:gd name="connsiteY5" fmla="*/ 5906926 h 5906926"/>
              <a:gd name="connsiteX6" fmla="*/ 0 w 11459482"/>
              <a:gd name="connsiteY6" fmla="*/ 5079377 h 5906926"/>
              <a:gd name="connsiteX7" fmla="*/ 0 w 11459482"/>
              <a:gd name="connsiteY7" fmla="*/ 941734 h 5906926"/>
              <a:gd name="connsiteX0" fmla="*/ 0 w 11459482"/>
              <a:gd name="connsiteY0" fmla="*/ 941734 h 6007134"/>
              <a:gd name="connsiteX1" fmla="*/ 9831157 w 11459482"/>
              <a:gd name="connsiteY1" fmla="*/ 941734 h 6007134"/>
              <a:gd name="connsiteX2" fmla="*/ 11459482 w 11459482"/>
              <a:gd name="connsiteY2" fmla="*/ 0 h 6007134"/>
              <a:gd name="connsiteX3" fmla="*/ 10658706 w 11459482"/>
              <a:gd name="connsiteY3" fmla="*/ 5906926 h 6007134"/>
              <a:gd name="connsiteX4" fmla="*/ 9869566 w 11459482"/>
              <a:gd name="connsiteY4" fmla="*/ 6007134 h 6007134"/>
              <a:gd name="connsiteX5" fmla="*/ 827549 w 11459482"/>
              <a:gd name="connsiteY5" fmla="*/ 5906926 h 6007134"/>
              <a:gd name="connsiteX6" fmla="*/ 0 w 11459482"/>
              <a:gd name="connsiteY6" fmla="*/ 5079377 h 6007134"/>
              <a:gd name="connsiteX7" fmla="*/ 0 w 11459482"/>
              <a:gd name="connsiteY7" fmla="*/ 941734 h 6007134"/>
              <a:gd name="connsiteX0" fmla="*/ 0 w 11459482"/>
              <a:gd name="connsiteY0" fmla="*/ 941734 h 6846378"/>
              <a:gd name="connsiteX1" fmla="*/ 9831157 w 11459482"/>
              <a:gd name="connsiteY1" fmla="*/ 941734 h 6846378"/>
              <a:gd name="connsiteX2" fmla="*/ 11459482 w 11459482"/>
              <a:gd name="connsiteY2" fmla="*/ 0 h 6846378"/>
              <a:gd name="connsiteX3" fmla="*/ 11454109 w 11459482"/>
              <a:gd name="connsiteY3" fmla="*/ 6846378 h 6846378"/>
              <a:gd name="connsiteX4" fmla="*/ 9869566 w 11459482"/>
              <a:gd name="connsiteY4" fmla="*/ 6007134 h 6846378"/>
              <a:gd name="connsiteX5" fmla="*/ 827549 w 11459482"/>
              <a:gd name="connsiteY5" fmla="*/ 5906926 h 6846378"/>
              <a:gd name="connsiteX6" fmla="*/ 0 w 11459482"/>
              <a:gd name="connsiteY6" fmla="*/ 5079377 h 6846378"/>
              <a:gd name="connsiteX7" fmla="*/ 0 w 11459482"/>
              <a:gd name="connsiteY7" fmla="*/ 941734 h 6846378"/>
              <a:gd name="connsiteX0" fmla="*/ 0 w 11459482"/>
              <a:gd name="connsiteY0" fmla="*/ 941734 h 6846378"/>
              <a:gd name="connsiteX1" fmla="*/ 9831157 w 11459482"/>
              <a:gd name="connsiteY1" fmla="*/ 941734 h 6846378"/>
              <a:gd name="connsiteX2" fmla="*/ 11459482 w 11459482"/>
              <a:gd name="connsiteY2" fmla="*/ 0 h 6846378"/>
              <a:gd name="connsiteX3" fmla="*/ 11454109 w 11459482"/>
              <a:gd name="connsiteY3" fmla="*/ 6846378 h 6846378"/>
              <a:gd name="connsiteX4" fmla="*/ 6356015 w 11459482"/>
              <a:gd name="connsiteY4" fmla="*/ 6846378 h 6846378"/>
              <a:gd name="connsiteX5" fmla="*/ 827549 w 11459482"/>
              <a:gd name="connsiteY5" fmla="*/ 5906926 h 6846378"/>
              <a:gd name="connsiteX6" fmla="*/ 0 w 11459482"/>
              <a:gd name="connsiteY6" fmla="*/ 5079377 h 6846378"/>
              <a:gd name="connsiteX7" fmla="*/ 0 w 11459482"/>
              <a:gd name="connsiteY7" fmla="*/ 941734 h 6846378"/>
              <a:gd name="connsiteX0" fmla="*/ 0 w 11459482"/>
              <a:gd name="connsiteY0" fmla="*/ 941734 h 6846378"/>
              <a:gd name="connsiteX1" fmla="*/ 9831157 w 11459482"/>
              <a:gd name="connsiteY1" fmla="*/ 941734 h 6846378"/>
              <a:gd name="connsiteX2" fmla="*/ 11459482 w 11459482"/>
              <a:gd name="connsiteY2" fmla="*/ 0 h 6846378"/>
              <a:gd name="connsiteX3" fmla="*/ 11454109 w 11459482"/>
              <a:gd name="connsiteY3" fmla="*/ 6846378 h 6846378"/>
              <a:gd name="connsiteX4" fmla="*/ 6356015 w 11459482"/>
              <a:gd name="connsiteY4" fmla="*/ 6846378 h 6846378"/>
              <a:gd name="connsiteX5" fmla="*/ 5368234 w 11459482"/>
              <a:gd name="connsiteY5" fmla="*/ 5086471 h 6846378"/>
              <a:gd name="connsiteX6" fmla="*/ 0 w 11459482"/>
              <a:gd name="connsiteY6" fmla="*/ 5079377 h 6846378"/>
              <a:gd name="connsiteX7" fmla="*/ 0 w 11459482"/>
              <a:gd name="connsiteY7" fmla="*/ 941734 h 6846378"/>
              <a:gd name="connsiteX0" fmla="*/ 724385 w 12183867"/>
              <a:gd name="connsiteY0" fmla="*/ 941734 h 6865856"/>
              <a:gd name="connsiteX1" fmla="*/ 10555542 w 12183867"/>
              <a:gd name="connsiteY1" fmla="*/ 941734 h 6865856"/>
              <a:gd name="connsiteX2" fmla="*/ 12183867 w 12183867"/>
              <a:gd name="connsiteY2" fmla="*/ 0 h 6865856"/>
              <a:gd name="connsiteX3" fmla="*/ 12178494 w 12183867"/>
              <a:gd name="connsiteY3" fmla="*/ 6846378 h 6865856"/>
              <a:gd name="connsiteX4" fmla="*/ 7080400 w 12183867"/>
              <a:gd name="connsiteY4" fmla="*/ 6846378 h 6865856"/>
              <a:gd name="connsiteX5" fmla="*/ 6092619 w 12183867"/>
              <a:gd name="connsiteY5" fmla="*/ 5086471 h 6865856"/>
              <a:gd name="connsiteX6" fmla="*/ 0 w 12183867"/>
              <a:gd name="connsiteY6" fmla="*/ 6865856 h 6865856"/>
              <a:gd name="connsiteX7" fmla="*/ 724385 w 12183867"/>
              <a:gd name="connsiteY7" fmla="*/ 941734 h 6865856"/>
              <a:gd name="connsiteX0" fmla="*/ 45719 w 12183867"/>
              <a:gd name="connsiteY0" fmla="*/ 45719 h 6865856"/>
              <a:gd name="connsiteX1" fmla="*/ 10555542 w 12183867"/>
              <a:gd name="connsiteY1" fmla="*/ 941734 h 6865856"/>
              <a:gd name="connsiteX2" fmla="*/ 12183867 w 12183867"/>
              <a:gd name="connsiteY2" fmla="*/ 0 h 6865856"/>
              <a:gd name="connsiteX3" fmla="*/ 12178494 w 12183867"/>
              <a:gd name="connsiteY3" fmla="*/ 6846378 h 6865856"/>
              <a:gd name="connsiteX4" fmla="*/ 7080400 w 12183867"/>
              <a:gd name="connsiteY4" fmla="*/ 6846378 h 6865856"/>
              <a:gd name="connsiteX5" fmla="*/ 6092619 w 12183867"/>
              <a:gd name="connsiteY5" fmla="*/ 5086471 h 6865856"/>
              <a:gd name="connsiteX6" fmla="*/ 0 w 12183867"/>
              <a:gd name="connsiteY6" fmla="*/ 6865856 h 6865856"/>
              <a:gd name="connsiteX7" fmla="*/ 45719 w 12183867"/>
              <a:gd name="connsiteY7" fmla="*/ 45719 h 6865856"/>
              <a:gd name="connsiteX0" fmla="*/ 45719 w 12183867"/>
              <a:gd name="connsiteY0" fmla="*/ 91438 h 6911575"/>
              <a:gd name="connsiteX1" fmla="*/ 7108522 w 12183867"/>
              <a:gd name="connsiteY1" fmla="*/ 0 h 6911575"/>
              <a:gd name="connsiteX2" fmla="*/ 12183867 w 12183867"/>
              <a:gd name="connsiteY2" fmla="*/ 45719 h 6911575"/>
              <a:gd name="connsiteX3" fmla="*/ 12178494 w 12183867"/>
              <a:gd name="connsiteY3" fmla="*/ 6892097 h 6911575"/>
              <a:gd name="connsiteX4" fmla="*/ 7080400 w 12183867"/>
              <a:gd name="connsiteY4" fmla="*/ 6892097 h 6911575"/>
              <a:gd name="connsiteX5" fmla="*/ 6092619 w 12183867"/>
              <a:gd name="connsiteY5" fmla="*/ 5132190 h 6911575"/>
              <a:gd name="connsiteX6" fmla="*/ 0 w 12183867"/>
              <a:gd name="connsiteY6" fmla="*/ 6911575 h 6911575"/>
              <a:gd name="connsiteX7" fmla="*/ 45719 w 12183867"/>
              <a:gd name="connsiteY7" fmla="*/ 91438 h 6911575"/>
              <a:gd name="connsiteX0" fmla="*/ 45719 w 12183867"/>
              <a:gd name="connsiteY0" fmla="*/ 91438 h 6911575"/>
              <a:gd name="connsiteX1" fmla="*/ 125261 w 12183867"/>
              <a:gd name="connsiteY1" fmla="*/ 97417 h 6911575"/>
              <a:gd name="connsiteX2" fmla="*/ 7108522 w 12183867"/>
              <a:gd name="connsiteY2" fmla="*/ 0 h 6911575"/>
              <a:gd name="connsiteX3" fmla="*/ 12183867 w 12183867"/>
              <a:gd name="connsiteY3" fmla="*/ 45719 h 6911575"/>
              <a:gd name="connsiteX4" fmla="*/ 12178494 w 12183867"/>
              <a:gd name="connsiteY4" fmla="*/ 6892097 h 6911575"/>
              <a:gd name="connsiteX5" fmla="*/ 7080400 w 12183867"/>
              <a:gd name="connsiteY5" fmla="*/ 6892097 h 6911575"/>
              <a:gd name="connsiteX6" fmla="*/ 6092619 w 12183867"/>
              <a:gd name="connsiteY6" fmla="*/ 5132190 h 6911575"/>
              <a:gd name="connsiteX7" fmla="*/ 0 w 12183867"/>
              <a:gd name="connsiteY7" fmla="*/ 6911575 h 6911575"/>
              <a:gd name="connsiteX8" fmla="*/ 45719 w 12183867"/>
              <a:gd name="connsiteY8" fmla="*/ 91438 h 6911575"/>
              <a:gd name="connsiteX0" fmla="*/ 45719 w 12183867"/>
              <a:gd name="connsiteY0" fmla="*/ 91438 h 6911575"/>
              <a:gd name="connsiteX1" fmla="*/ 5123146 w 12183867"/>
              <a:gd name="connsiteY1" fmla="*/ 41050 h 6911575"/>
              <a:gd name="connsiteX2" fmla="*/ 7108522 w 12183867"/>
              <a:gd name="connsiteY2" fmla="*/ 0 h 6911575"/>
              <a:gd name="connsiteX3" fmla="*/ 12183867 w 12183867"/>
              <a:gd name="connsiteY3" fmla="*/ 45719 h 6911575"/>
              <a:gd name="connsiteX4" fmla="*/ 12178494 w 12183867"/>
              <a:gd name="connsiteY4" fmla="*/ 6892097 h 6911575"/>
              <a:gd name="connsiteX5" fmla="*/ 7080400 w 12183867"/>
              <a:gd name="connsiteY5" fmla="*/ 6892097 h 6911575"/>
              <a:gd name="connsiteX6" fmla="*/ 6092619 w 12183867"/>
              <a:gd name="connsiteY6" fmla="*/ 5132190 h 6911575"/>
              <a:gd name="connsiteX7" fmla="*/ 0 w 12183867"/>
              <a:gd name="connsiteY7" fmla="*/ 6911575 h 6911575"/>
              <a:gd name="connsiteX8" fmla="*/ 45719 w 12183867"/>
              <a:gd name="connsiteY8" fmla="*/ 91438 h 6911575"/>
              <a:gd name="connsiteX0" fmla="*/ 45719 w 12183867"/>
              <a:gd name="connsiteY0" fmla="*/ 50388 h 6870525"/>
              <a:gd name="connsiteX1" fmla="*/ 5123146 w 12183867"/>
              <a:gd name="connsiteY1" fmla="*/ 0 h 6870525"/>
              <a:gd name="connsiteX2" fmla="*/ 7083470 w 12183867"/>
              <a:gd name="connsiteY2" fmla="*/ 2791 h 6870525"/>
              <a:gd name="connsiteX3" fmla="*/ 12183867 w 12183867"/>
              <a:gd name="connsiteY3" fmla="*/ 4669 h 6870525"/>
              <a:gd name="connsiteX4" fmla="*/ 12178494 w 12183867"/>
              <a:gd name="connsiteY4" fmla="*/ 6851047 h 6870525"/>
              <a:gd name="connsiteX5" fmla="*/ 7080400 w 12183867"/>
              <a:gd name="connsiteY5" fmla="*/ 6851047 h 6870525"/>
              <a:gd name="connsiteX6" fmla="*/ 6092619 w 12183867"/>
              <a:gd name="connsiteY6" fmla="*/ 5091140 h 6870525"/>
              <a:gd name="connsiteX7" fmla="*/ 0 w 12183867"/>
              <a:gd name="connsiteY7" fmla="*/ 6870525 h 6870525"/>
              <a:gd name="connsiteX8" fmla="*/ 45719 w 12183867"/>
              <a:gd name="connsiteY8" fmla="*/ 50388 h 6870525"/>
              <a:gd name="connsiteX0" fmla="*/ 45719 w 12183867"/>
              <a:gd name="connsiteY0" fmla="*/ 50388 h 6870525"/>
              <a:gd name="connsiteX1" fmla="*/ 5123146 w 12183867"/>
              <a:gd name="connsiteY1" fmla="*/ 0 h 6870525"/>
              <a:gd name="connsiteX2" fmla="*/ 5392456 w 12183867"/>
              <a:gd name="connsiteY2" fmla="*/ 0 h 6870525"/>
              <a:gd name="connsiteX3" fmla="*/ 7083470 w 12183867"/>
              <a:gd name="connsiteY3" fmla="*/ 2791 h 6870525"/>
              <a:gd name="connsiteX4" fmla="*/ 12183867 w 12183867"/>
              <a:gd name="connsiteY4" fmla="*/ 4669 h 6870525"/>
              <a:gd name="connsiteX5" fmla="*/ 12178494 w 12183867"/>
              <a:gd name="connsiteY5" fmla="*/ 6851047 h 6870525"/>
              <a:gd name="connsiteX6" fmla="*/ 7080400 w 12183867"/>
              <a:gd name="connsiteY6" fmla="*/ 6851047 h 6870525"/>
              <a:gd name="connsiteX7" fmla="*/ 6092619 w 12183867"/>
              <a:gd name="connsiteY7" fmla="*/ 5091140 h 6870525"/>
              <a:gd name="connsiteX8" fmla="*/ 0 w 12183867"/>
              <a:gd name="connsiteY8" fmla="*/ 6870525 h 6870525"/>
              <a:gd name="connsiteX9" fmla="*/ 45719 w 12183867"/>
              <a:gd name="connsiteY9" fmla="*/ 50388 h 6870525"/>
              <a:gd name="connsiteX0" fmla="*/ 45719 w 12183867"/>
              <a:gd name="connsiteY0" fmla="*/ 50388 h 6870525"/>
              <a:gd name="connsiteX1" fmla="*/ 5123146 w 12183867"/>
              <a:gd name="connsiteY1" fmla="*/ 0 h 6870525"/>
              <a:gd name="connsiteX2" fmla="*/ 6081387 w 12183867"/>
              <a:gd name="connsiteY2" fmla="*/ 1784959 h 6870525"/>
              <a:gd name="connsiteX3" fmla="*/ 7083470 w 12183867"/>
              <a:gd name="connsiteY3" fmla="*/ 2791 h 6870525"/>
              <a:gd name="connsiteX4" fmla="*/ 12183867 w 12183867"/>
              <a:gd name="connsiteY4" fmla="*/ 4669 h 6870525"/>
              <a:gd name="connsiteX5" fmla="*/ 12178494 w 12183867"/>
              <a:gd name="connsiteY5" fmla="*/ 6851047 h 6870525"/>
              <a:gd name="connsiteX6" fmla="*/ 7080400 w 12183867"/>
              <a:gd name="connsiteY6" fmla="*/ 6851047 h 6870525"/>
              <a:gd name="connsiteX7" fmla="*/ 6092619 w 12183867"/>
              <a:gd name="connsiteY7" fmla="*/ 5091140 h 6870525"/>
              <a:gd name="connsiteX8" fmla="*/ 0 w 12183867"/>
              <a:gd name="connsiteY8" fmla="*/ 6870525 h 6870525"/>
              <a:gd name="connsiteX9" fmla="*/ 45719 w 12183867"/>
              <a:gd name="connsiteY9" fmla="*/ 50388 h 6870525"/>
              <a:gd name="connsiteX0" fmla="*/ 45719 w 12183867"/>
              <a:gd name="connsiteY0" fmla="*/ 50388 h 6870525"/>
              <a:gd name="connsiteX1" fmla="*/ 5123146 w 12183867"/>
              <a:gd name="connsiteY1" fmla="*/ 0 h 6870525"/>
              <a:gd name="connsiteX2" fmla="*/ 6081387 w 12183867"/>
              <a:gd name="connsiteY2" fmla="*/ 1784959 h 6870525"/>
              <a:gd name="connsiteX3" fmla="*/ 7083470 w 12183867"/>
              <a:gd name="connsiteY3" fmla="*/ 2791 h 6870525"/>
              <a:gd name="connsiteX4" fmla="*/ 12183867 w 12183867"/>
              <a:gd name="connsiteY4" fmla="*/ 4669 h 6870525"/>
              <a:gd name="connsiteX5" fmla="*/ 12178494 w 12183867"/>
              <a:gd name="connsiteY5" fmla="*/ 6851047 h 6870525"/>
              <a:gd name="connsiteX6" fmla="*/ 7080400 w 12183867"/>
              <a:gd name="connsiteY6" fmla="*/ 6851047 h 6870525"/>
              <a:gd name="connsiteX7" fmla="*/ 6092619 w 12183867"/>
              <a:gd name="connsiteY7" fmla="*/ 5091140 h 6870525"/>
              <a:gd name="connsiteX8" fmla="*/ 4791207 w 12183867"/>
              <a:gd name="connsiteY8" fmla="*/ 5473874 h 6870525"/>
              <a:gd name="connsiteX9" fmla="*/ 0 w 12183867"/>
              <a:gd name="connsiteY9" fmla="*/ 6870525 h 6870525"/>
              <a:gd name="connsiteX10" fmla="*/ 45719 w 12183867"/>
              <a:gd name="connsiteY10" fmla="*/ 50388 h 6870525"/>
              <a:gd name="connsiteX0" fmla="*/ 45719 w 12183867"/>
              <a:gd name="connsiteY0" fmla="*/ 50388 h 6870525"/>
              <a:gd name="connsiteX1" fmla="*/ 5123146 w 12183867"/>
              <a:gd name="connsiteY1" fmla="*/ 0 h 6870525"/>
              <a:gd name="connsiteX2" fmla="*/ 6081387 w 12183867"/>
              <a:gd name="connsiteY2" fmla="*/ 1784959 h 6870525"/>
              <a:gd name="connsiteX3" fmla="*/ 7083470 w 12183867"/>
              <a:gd name="connsiteY3" fmla="*/ 2791 h 6870525"/>
              <a:gd name="connsiteX4" fmla="*/ 12183867 w 12183867"/>
              <a:gd name="connsiteY4" fmla="*/ 4669 h 6870525"/>
              <a:gd name="connsiteX5" fmla="*/ 12178494 w 12183867"/>
              <a:gd name="connsiteY5" fmla="*/ 6851047 h 6870525"/>
              <a:gd name="connsiteX6" fmla="*/ 7080400 w 12183867"/>
              <a:gd name="connsiteY6" fmla="*/ 6851047 h 6870525"/>
              <a:gd name="connsiteX7" fmla="*/ 6092619 w 12183867"/>
              <a:gd name="connsiteY7" fmla="*/ 5091140 h 6870525"/>
              <a:gd name="connsiteX8" fmla="*/ 5091831 w 12183867"/>
              <a:gd name="connsiteY8" fmla="*/ 6845474 h 6870525"/>
              <a:gd name="connsiteX9" fmla="*/ 0 w 12183867"/>
              <a:gd name="connsiteY9" fmla="*/ 6870525 h 6870525"/>
              <a:gd name="connsiteX10" fmla="*/ 45719 w 12183867"/>
              <a:gd name="connsiteY10" fmla="*/ 50388 h 6870525"/>
              <a:gd name="connsiteX0" fmla="*/ 45719 w 12183867"/>
              <a:gd name="connsiteY0" fmla="*/ 50388 h 6870525"/>
              <a:gd name="connsiteX1" fmla="*/ 5123146 w 12183867"/>
              <a:gd name="connsiteY1" fmla="*/ 0 h 6870525"/>
              <a:gd name="connsiteX2" fmla="*/ 6081387 w 12183867"/>
              <a:gd name="connsiteY2" fmla="*/ 1784959 h 6870525"/>
              <a:gd name="connsiteX3" fmla="*/ 7083470 w 12183867"/>
              <a:gd name="connsiteY3" fmla="*/ 2791 h 6870525"/>
              <a:gd name="connsiteX4" fmla="*/ 12183867 w 12183867"/>
              <a:gd name="connsiteY4" fmla="*/ 4669 h 6870525"/>
              <a:gd name="connsiteX5" fmla="*/ 12178494 w 12183867"/>
              <a:gd name="connsiteY5" fmla="*/ 6851047 h 6870525"/>
              <a:gd name="connsiteX6" fmla="*/ 7080400 w 12183867"/>
              <a:gd name="connsiteY6" fmla="*/ 6851047 h 6870525"/>
              <a:gd name="connsiteX7" fmla="*/ 6086356 w 12183867"/>
              <a:gd name="connsiteY7" fmla="*/ 5084877 h 6870525"/>
              <a:gd name="connsiteX8" fmla="*/ 5091831 w 12183867"/>
              <a:gd name="connsiteY8" fmla="*/ 6845474 h 6870525"/>
              <a:gd name="connsiteX9" fmla="*/ 0 w 12183867"/>
              <a:gd name="connsiteY9" fmla="*/ 6870525 h 6870525"/>
              <a:gd name="connsiteX10" fmla="*/ 45719 w 12183867"/>
              <a:gd name="connsiteY10" fmla="*/ 50388 h 6870525"/>
              <a:gd name="connsiteX0" fmla="*/ 0 w 12188252"/>
              <a:gd name="connsiteY0" fmla="*/ 284 h 6870525"/>
              <a:gd name="connsiteX1" fmla="*/ 5127531 w 12188252"/>
              <a:gd name="connsiteY1" fmla="*/ 0 h 6870525"/>
              <a:gd name="connsiteX2" fmla="*/ 6085772 w 12188252"/>
              <a:gd name="connsiteY2" fmla="*/ 1784959 h 6870525"/>
              <a:gd name="connsiteX3" fmla="*/ 7087855 w 12188252"/>
              <a:gd name="connsiteY3" fmla="*/ 2791 h 6870525"/>
              <a:gd name="connsiteX4" fmla="*/ 12188252 w 12188252"/>
              <a:gd name="connsiteY4" fmla="*/ 4669 h 6870525"/>
              <a:gd name="connsiteX5" fmla="*/ 12182879 w 12188252"/>
              <a:gd name="connsiteY5" fmla="*/ 6851047 h 6870525"/>
              <a:gd name="connsiteX6" fmla="*/ 7084785 w 12188252"/>
              <a:gd name="connsiteY6" fmla="*/ 6851047 h 6870525"/>
              <a:gd name="connsiteX7" fmla="*/ 6090741 w 12188252"/>
              <a:gd name="connsiteY7" fmla="*/ 5084877 h 6870525"/>
              <a:gd name="connsiteX8" fmla="*/ 5096216 w 12188252"/>
              <a:gd name="connsiteY8" fmla="*/ 6845474 h 6870525"/>
              <a:gd name="connsiteX9" fmla="*/ 4385 w 12188252"/>
              <a:gd name="connsiteY9" fmla="*/ 6870525 h 6870525"/>
              <a:gd name="connsiteX10" fmla="*/ 0 w 12188252"/>
              <a:gd name="connsiteY10" fmla="*/ 284 h 6870525"/>
              <a:gd name="connsiteX0" fmla="*/ 0 w 12188252"/>
              <a:gd name="connsiteY0" fmla="*/ 0 h 6870241"/>
              <a:gd name="connsiteX1" fmla="*/ 5103468 w 12188252"/>
              <a:gd name="connsiteY1" fmla="*/ 4529 h 6870241"/>
              <a:gd name="connsiteX2" fmla="*/ 6085772 w 12188252"/>
              <a:gd name="connsiteY2" fmla="*/ 1784675 h 6870241"/>
              <a:gd name="connsiteX3" fmla="*/ 7087855 w 12188252"/>
              <a:gd name="connsiteY3" fmla="*/ 2507 h 6870241"/>
              <a:gd name="connsiteX4" fmla="*/ 12188252 w 12188252"/>
              <a:gd name="connsiteY4" fmla="*/ 4385 h 6870241"/>
              <a:gd name="connsiteX5" fmla="*/ 12182879 w 12188252"/>
              <a:gd name="connsiteY5" fmla="*/ 6850763 h 6870241"/>
              <a:gd name="connsiteX6" fmla="*/ 7084785 w 12188252"/>
              <a:gd name="connsiteY6" fmla="*/ 6850763 h 6870241"/>
              <a:gd name="connsiteX7" fmla="*/ 6090741 w 12188252"/>
              <a:gd name="connsiteY7" fmla="*/ 5084593 h 6870241"/>
              <a:gd name="connsiteX8" fmla="*/ 5096216 w 12188252"/>
              <a:gd name="connsiteY8" fmla="*/ 6845190 h 6870241"/>
              <a:gd name="connsiteX9" fmla="*/ 4385 w 12188252"/>
              <a:gd name="connsiteY9" fmla="*/ 6870241 h 6870241"/>
              <a:gd name="connsiteX10" fmla="*/ 0 w 12188252"/>
              <a:gd name="connsiteY10" fmla="*/ 0 h 6870241"/>
              <a:gd name="connsiteX0" fmla="*/ 0 w 12188252"/>
              <a:gd name="connsiteY0" fmla="*/ 0 h 6870241"/>
              <a:gd name="connsiteX1" fmla="*/ 5103468 w 12188252"/>
              <a:gd name="connsiteY1" fmla="*/ 4529 h 6870241"/>
              <a:gd name="connsiteX2" fmla="*/ 6085772 w 12188252"/>
              <a:gd name="connsiteY2" fmla="*/ 1784675 h 6870241"/>
              <a:gd name="connsiteX3" fmla="*/ 7063792 w 12188252"/>
              <a:gd name="connsiteY3" fmla="*/ 7320 h 6870241"/>
              <a:gd name="connsiteX4" fmla="*/ 12188252 w 12188252"/>
              <a:gd name="connsiteY4" fmla="*/ 4385 h 6870241"/>
              <a:gd name="connsiteX5" fmla="*/ 12182879 w 12188252"/>
              <a:gd name="connsiteY5" fmla="*/ 6850763 h 6870241"/>
              <a:gd name="connsiteX6" fmla="*/ 7084785 w 12188252"/>
              <a:gd name="connsiteY6" fmla="*/ 6850763 h 6870241"/>
              <a:gd name="connsiteX7" fmla="*/ 6090741 w 12188252"/>
              <a:gd name="connsiteY7" fmla="*/ 5084593 h 6870241"/>
              <a:gd name="connsiteX8" fmla="*/ 5096216 w 12188252"/>
              <a:gd name="connsiteY8" fmla="*/ 6845190 h 6870241"/>
              <a:gd name="connsiteX9" fmla="*/ 4385 w 12188252"/>
              <a:gd name="connsiteY9" fmla="*/ 6870241 h 6870241"/>
              <a:gd name="connsiteX10" fmla="*/ 0 w 12188252"/>
              <a:gd name="connsiteY10" fmla="*/ 0 h 6870241"/>
              <a:gd name="connsiteX0" fmla="*/ 0 w 12188252"/>
              <a:gd name="connsiteY0" fmla="*/ 0 h 6870241"/>
              <a:gd name="connsiteX1" fmla="*/ 5103468 w 12188252"/>
              <a:gd name="connsiteY1" fmla="*/ 4529 h 6870241"/>
              <a:gd name="connsiteX2" fmla="*/ 6085772 w 12188252"/>
              <a:gd name="connsiteY2" fmla="*/ 1784675 h 6870241"/>
              <a:gd name="connsiteX3" fmla="*/ 7063792 w 12188252"/>
              <a:gd name="connsiteY3" fmla="*/ 7320 h 6870241"/>
              <a:gd name="connsiteX4" fmla="*/ 12188252 w 12188252"/>
              <a:gd name="connsiteY4" fmla="*/ 4385 h 6870241"/>
              <a:gd name="connsiteX5" fmla="*/ 12182879 w 12188252"/>
              <a:gd name="connsiteY5" fmla="*/ 6850763 h 6870241"/>
              <a:gd name="connsiteX6" fmla="*/ 7075159 w 12188252"/>
              <a:gd name="connsiteY6" fmla="*/ 6855576 h 6870241"/>
              <a:gd name="connsiteX7" fmla="*/ 6090741 w 12188252"/>
              <a:gd name="connsiteY7" fmla="*/ 5084593 h 6870241"/>
              <a:gd name="connsiteX8" fmla="*/ 5096216 w 12188252"/>
              <a:gd name="connsiteY8" fmla="*/ 6845190 h 6870241"/>
              <a:gd name="connsiteX9" fmla="*/ 4385 w 12188252"/>
              <a:gd name="connsiteY9" fmla="*/ 6870241 h 6870241"/>
              <a:gd name="connsiteX10" fmla="*/ 0 w 12188252"/>
              <a:gd name="connsiteY10" fmla="*/ 0 h 6870241"/>
              <a:gd name="connsiteX0" fmla="*/ 0 w 12188252"/>
              <a:gd name="connsiteY0" fmla="*/ 0 h 6870241"/>
              <a:gd name="connsiteX1" fmla="*/ 5103468 w 12188252"/>
              <a:gd name="connsiteY1" fmla="*/ 4529 h 6870241"/>
              <a:gd name="connsiteX2" fmla="*/ 6085772 w 12188252"/>
              <a:gd name="connsiteY2" fmla="*/ 1784675 h 6870241"/>
              <a:gd name="connsiteX3" fmla="*/ 7063792 w 12188252"/>
              <a:gd name="connsiteY3" fmla="*/ 7320 h 6870241"/>
              <a:gd name="connsiteX4" fmla="*/ 12188252 w 12188252"/>
              <a:gd name="connsiteY4" fmla="*/ 4385 h 6870241"/>
              <a:gd name="connsiteX5" fmla="*/ 12182879 w 12188252"/>
              <a:gd name="connsiteY5" fmla="*/ 6850763 h 6870241"/>
              <a:gd name="connsiteX6" fmla="*/ 7075159 w 12188252"/>
              <a:gd name="connsiteY6" fmla="*/ 6855576 h 6870241"/>
              <a:gd name="connsiteX7" fmla="*/ 6090741 w 12188252"/>
              <a:gd name="connsiteY7" fmla="*/ 5084593 h 6870241"/>
              <a:gd name="connsiteX8" fmla="*/ 5096216 w 12188252"/>
              <a:gd name="connsiteY8" fmla="*/ 6854815 h 6870241"/>
              <a:gd name="connsiteX9" fmla="*/ 4385 w 12188252"/>
              <a:gd name="connsiteY9" fmla="*/ 6870241 h 6870241"/>
              <a:gd name="connsiteX10" fmla="*/ 0 w 12188252"/>
              <a:gd name="connsiteY10" fmla="*/ 0 h 6870241"/>
              <a:gd name="connsiteX0" fmla="*/ 10168 w 12198420"/>
              <a:gd name="connsiteY0" fmla="*/ 0 h 6875054"/>
              <a:gd name="connsiteX1" fmla="*/ 5113636 w 12198420"/>
              <a:gd name="connsiteY1" fmla="*/ 4529 h 6875054"/>
              <a:gd name="connsiteX2" fmla="*/ 6095940 w 12198420"/>
              <a:gd name="connsiteY2" fmla="*/ 1784675 h 6875054"/>
              <a:gd name="connsiteX3" fmla="*/ 7073960 w 12198420"/>
              <a:gd name="connsiteY3" fmla="*/ 7320 h 6875054"/>
              <a:gd name="connsiteX4" fmla="*/ 12198420 w 12198420"/>
              <a:gd name="connsiteY4" fmla="*/ 4385 h 6875054"/>
              <a:gd name="connsiteX5" fmla="*/ 12193047 w 12198420"/>
              <a:gd name="connsiteY5" fmla="*/ 6850763 h 6875054"/>
              <a:gd name="connsiteX6" fmla="*/ 7085327 w 12198420"/>
              <a:gd name="connsiteY6" fmla="*/ 6855576 h 6875054"/>
              <a:gd name="connsiteX7" fmla="*/ 6100909 w 12198420"/>
              <a:gd name="connsiteY7" fmla="*/ 5084593 h 6875054"/>
              <a:gd name="connsiteX8" fmla="*/ 5106384 w 12198420"/>
              <a:gd name="connsiteY8" fmla="*/ 6854815 h 6875054"/>
              <a:gd name="connsiteX9" fmla="*/ 115 w 12198420"/>
              <a:gd name="connsiteY9" fmla="*/ 6875054 h 6875054"/>
              <a:gd name="connsiteX10" fmla="*/ 10168 w 12198420"/>
              <a:gd name="connsiteY10" fmla="*/ 0 h 6875054"/>
              <a:gd name="connsiteX0" fmla="*/ 806 w 12198683"/>
              <a:gd name="connsiteY0" fmla="*/ 0 h 6879866"/>
              <a:gd name="connsiteX1" fmla="*/ 5113899 w 12198683"/>
              <a:gd name="connsiteY1" fmla="*/ 9341 h 6879866"/>
              <a:gd name="connsiteX2" fmla="*/ 6096203 w 12198683"/>
              <a:gd name="connsiteY2" fmla="*/ 1789487 h 6879866"/>
              <a:gd name="connsiteX3" fmla="*/ 7074223 w 12198683"/>
              <a:gd name="connsiteY3" fmla="*/ 12132 h 6879866"/>
              <a:gd name="connsiteX4" fmla="*/ 12198683 w 12198683"/>
              <a:gd name="connsiteY4" fmla="*/ 9197 h 6879866"/>
              <a:gd name="connsiteX5" fmla="*/ 12193310 w 12198683"/>
              <a:gd name="connsiteY5" fmla="*/ 6855575 h 6879866"/>
              <a:gd name="connsiteX6" fmla="*/ 7085590 w 12198683"/>
              <a:gd name="connsiteY6" fmla="*/ 6860388 h 6879866"/>
              <a:gd name="connsiteX7" fmla="*/ 6101172 w 12198683"/>
              <a:gd name="connsiteY7" fmla="*/ 5089405 h 6879866"/>
              <a:gd name="connsiteX8" fmla="*/ 5106647 w 12198683"/>
              <a:gd name="connsiteY8" fmla="*/ 6859627 h 6879866"/>
              <a:gd name="connsiteX9" fmla="*/ 378 w 12198683"/>
              <a:gd name="connsiteY9" fmla="*/ 6879866 h 6879866"/>
              <a:gd name="connsiteX10" fmla="*/ 806 w 12198683"/>
              <a:gd name="connsiteY10" fmla="*/ 0 h 6879866"/>
              <a:gd name="connsiteX0" fmla="*/ 806 w 12198683"/>
              <a:gd name="connsiteY0" fmla="*/ 0 h 6879866"/>
              <a:gd name="connsiteX1" fmla="*/ 5113899 w 12198683"/>
              <a:gd name="connsiteY1" fmla="*/ 9341 h 6879866"/>
              <a:gd name="connsiteX2" fmla="*/ 6096203 w 12198683"/>
              <a:gd name="connsiteY2" fmla="*/ 1773256 h 6879866"/>
              <a:gd name="connsiteX3" fmla="*/ 7074223 w 12198683"/>
              <a:gd name="connsiteY3" fmla="*/ 12132 h 6879866"/>
              <a:gd name="connsiteX4" fmla="*/ 12198683 w 12198683"/>
              <a:gd name="connsiteY4" fmla="*/ 9197 h 6879866"/>
              <a:gd name="connsiteX5" fmla="*/ 12193310 w 12198683"/>
              <a:gd name="connsiteY5" fmla="*/ 6855575 h 6879866"/>
              <a:gd name="connsiteX6" fmla="*/ 7085590 w 12198683"/>
              <a:gd name="connsiteY6" fmla="*/ 6860388 h 6879866"/>
              <a:gd name="connsiteX7" fmla="*/ 6101172 w 12198683"/>
              <a:gd name="connsiteY7" fmla="*/ 5089405 h 6879866"/>
              <a:gd name="connsiteX8" fmla="*/ 5106647 w 12198683"/>
              <a:gd name="connsiteY8" fmla="*/ 6859627 h 6879866"/>
              <a:gd name="connsiteX9" fmla="*/ 378 w 12198683"/>
              <a:gd name="connsiteY9" fmla="*/ 6879866 h 6879866"/>
              <a:gd name="connsiteX10" fmla="*/ 806 w 12198683"/>
              <a:gd name="connsiteY10" fmla="*/ 0 h 6879866"/>
              <a:gd name="connsiteX0" fmla="*/ 806 w 12198683"/>
              <a:gd name="connsiteY0" fmla="*/ 0 h 6879866"/>
              <a:gd name="connsiteX1" fmla="*/ 5113899 w 12198683"/>
              <a:gd name="connsiteY1" fmla="*/ 9341 h 6879866"/>
              <a:gd name="connsiteX2" fmla="*/ 6096203 w 12198683"/>
              <a:gd name="connsiteY2" fmla="*/ 1773256 h 6879866"/>
              <a:gd name="connsiteX3" fmla="*/ 7079036 w 12198683"/>
              <a:gd name="connsiteY3" fmla="*/ 2506 h 6879866"/>
              <a:gd name="connsiteX4" fmla="*/ 12198683 w 12198683"/>
              <a:gd name="connsiteY4" fmla="*/ 9197 h 6879866"/>
              <a:gd name="connsiteX5" fmla="*/ 12193310 w 12198683"/>
              <a:gd name="connsiteY5" fmla="*/ 6855575 h 6879866"/>
              <a:gd name="connsiteX6" fmla="*/ 7085590 w 12198683"/>
              <a:gd name="connsiteY6" fmla="*/ 6860388 h 6879866"/>
              <a:gd name="connsiteX7" fmla="*/ 6101172 w 12198683"/>
              <a:gd name="connsiteY7" fmla="*/ 5089405 h 6879866"/>
              <a:gd name="connsiteX8" fmla="*/ 5106647 w 12198683"/>
              <a:gd name="connsiteY8" fmla="*/ 6859627 h 6879866"/>
              <a:gd name="connsiteX9" fmla="*/ 378 w 12198683"/>
              <a:gd name="connsiteY9" fmla="*/ 6879866 h 6879866"/>
              <a:gd name="connsiteX10" fmla="*/ 806 w 12198683"/>
              <a:gd name="connsiteY10" fmla="*/ 0 h 6879866"/>
              <a:gd name="connsiteX0" fmla="*/ 806 w 12203496"/>
              <a:gd name="connsiteY0" fmla="*/ 0 h 6879866"/>
              <a:gd name="connsiteX1" fmla="*/ 5113899 w 12203496"/>
              <a:gd name="connsiteY1" fmla="*/ 9341 h 6879866"/>
              <a:gd name="connsiteX2" fmla="*/ 6096203 w 12203496"/>
              <a:gd name="connsiteY2" fmla="*/ 1773256 h 6879866"/>
              <a:gd name="connsiteX3" fmla="*/ 7079036 w 12203496"/>
              <a:gd name="connsiteY3" fmla="*/ 2506 h 6879866"/>
              <a:gd name="connsiteX4" fmla="*/ 12203496 w 12203496"/>
              <a:gd name="connsiteY4" fmla="*/ 4384 h 6879866"/>
              <a:gd name="connsiteX5" fmla="*/ 12193310 w 12203496"/>
              <a:gd name="connsiteY5" fmla="*/ 6855575 h 6879866"/>
              <a:gd name="connsiteX6" fmla="*/ 7085590 w 12203496"/>
              <a:gd name="connsiteY6" fmla="*/ 6860388 h 6879866"/>
              <a:gd name="connsiteX7" fmla="*/ 6101172 w 12203496"/>
              <a:gd name="connsiteY7" fmla="*/ 5089405 h 6879866"/>
              <a:gd name="connsiteX8" fmla="*/ 5106647 w 12203496"/>
              <a:gd name="connsiteY8" fmla="*/ 6859627 h 6879866"/>
              <a:gd name="connsiteX9" fmla="*/ 378 w 12203496"/>
              <a:gd name="connsiteY9" fmla="*/ 6879866 h 6879866"/>
              <a:gd name="connsiteX10" fmla="*/ 806 w 12203496"/>
              <a:gd name="connsiteY10" fmla="*/ 0 h 6879866"/>
              <a:gd name="connsiteX0" fmla="*/ 806 w 12203496"/>
              <a:gd name="connsiteY0" fmla="*/ 0 h 6879866"/>
              <a:gd name="connsiteX1" fmla="*/ 5113899 w 12203496"/>
              <a:gd name="connsiteY1" fmla="*/ 9341 h 6879866"/>
              <a:gd name="connsiteX2" fmla="*/ 6096203 w 12203496"/>
              <a:gd name="connsiteY2" fmla="*/ 1773256 h 6879866"/>
              <a:gd name="connsiteX3" fmla="*/ 7079036 w 12203496"/>
              <a:gd name="connsiteY3" fmla="*/ 2506 h 6879866"/>
              <a:gd name="connsiteX4" fmla="*/ 12203496 w 12203496"/>
              <a:gd name="connsiteY4" fmla="*/ 4384 h 6879866"/>
              <a:gd name="connsiteX5" fmla="*/ 12186435 w 12203496"/>
              <a:gd name="connsiteY5" fmla="*/ 6869325 h 6879866"/>
              <a:gd name="connsiteX6" fmla="*/ 7085590 w 12203496"/>
              <a:gd name="connsiteY6" fmla="*/ 6860388 h 6879866"/>
              <a:gd name="connsiteX7" fmla="*/ 6101172 w 12203496"/>
              <a:gd name="connsiteY7" fmla="*/ 5089405 h 6879866"/>
              <a:gd name="connsiteX8" fmla="*/ 5106647 w 12203496"/>
              <a:gd name="connsiteY8" fmla="*/ 6859627 h 6879866"/>
              <a:gd name="connsiteX9" fmla="*/ 378 w 12203496"/>
              <a:gd name="connsiteY9" fmla="*/ 6879866 h 6879866"/>
              <a:gd name="connsiteX10" fmla="*/ 806 w 12203496"/>
              <a:gd name="connsiteY10" fmla="*/ 0 h 6879866"/>
              <a:gd name="connsiteX0" fmla="*/ 806 w 12207754"/>
              <a:gd name="connsiteY0" fmla="*/ 0 h 6879866"/>
              <a:gd name="connsiteX1" fmla="*/ 5113899 w 12207754"/>
              <a:gd name="connsiteY1" fmla="*/ 9341 h 6879866"/>
              <a:gd name="connsiteX2" fmla="*/ 6096203 w 12207754"/>
              <a:gd name="connsiteY2" fmla="*/ 1773256 h 6879866"/>
              <a:gd name="connsiteX3" fmla="*/ 7079036 w 12207754"/>
              <a:gd name="connsiteY3" fmla="*/ 2506 h 6879866"/>
              <a:gd name="connsiteX4" fmla="*/ 12203496 w 12207754"/>
              <a:gd name="connsiteY4" fmla="*/ 4384 h 6879866"/>
              <a:gd name="connsiteX5" fmla="*/ 12207061 w 12207754"/>
              <a:gd name="connsiteY5" fmla="*/ 6869325 h 6879866"/>
              <a:gd name="connsiteX6" fmla="*/ 7085590 w 12207754"/>
              <a:gd name="connsiteY6" fmla="*/ 6860388 h 6879866"/>
              <a:gd name="connsiteX7" fmla="*/ 6101172 w 12207754"/>
              <a:gd name="connsiteY7" fmla="*/ 5089405 h 6879866"/>
              <a:gd name="connsiteX8" fmla="*/ 5106647 w 12207754"/>
              <a:gd name="connsiteY8" fmla="*/ 6859627 h 6879866"/>
              <a:gd name="connsiteX9" fmla="*/ 378 w 12207754"/>
              <a:gd name="connsiteY9" fmla="*/ 6879866 h 6879866"/>
              <a:gd name="connsiteX10" fmla="*/ 806 w 12207754"/>
              <a:gd name="connsiteY10" fmla="*/ 0 h 6879866"/>
              <a:gd name="connsiteX0" fmla="*/ 806 w 12207754"/>
              <a:gd name="connsiteY0" fmla="*/ 4409 h 6884275"/>
              <a:gd name="connsiteX1" fmla="*/ 5107024 w 12207754"/>
              <a:gd name="connsiteY1" fmla="*/ 0 h 6884275"/>
              <a:gd name="connsiteX2" fmla="*/ 6096203 w 12207754"/>
              <a:gd name="connsiteY2" fmla="*/ 1777665 h 6884275"/>
              <a:gd name="connsiteX3" fmla="*/ 7079036 w 12207754"/>
              <a:gd name="connsiteY3" fmla="*/ 6915 h 6884275"/>
              <a:gd name="connsiteX4" fmla="*/ 12203496 w 12207754"/>
              <a:gd name="connsiteY4" fmla="*/ 8793 h 6884275"/>
              <a:gd name="connsiteX5" fmla="*/ 12207061 w 12207754"/>
              <a:gd name="connsiteY5" fmla="*/ 6873734 h 6884275"/>
              <a:gd name="connsiteX6" fmla="*/ 7085590 w 12207754"/>
              <a:gd name="connsiteY6" fmla="*/ 6864797 h 6884275"/>
              <a:gd name="connsiteX7" fmla="*/ 6101172 w 12207754"/>
              <a:gd name="connsiteY7" fmla="*/ 5093814 h 6884275"/>
              <a:gd name="connsiteX8" fmla="*/ 5106647 w 12207754"/>
              <a:gd name="connsiteY8" fmla="*/ 6864036 h 6884275"/>
              <a:gd name="connsiteX9" fmla="*/ 378 w 12207754"/>
              <a:gd name="connsiteY9" fmla="*/ 6884275 h 6884275"/>
              <a:gd name="connsiteX10" fmla="*/ 806 w 12207754"/>
              <a:gd name="connsiteY10" fmla="*/ 4409 h 6884275"/>
              <a:gd name="connsiteX0" fmla="*/ 806 w 12207754"/>
              <a:gd name="connsiteY0" fmla="*/ 0 h 6879866"/>
              <a:gd name="connsiteX1" fmla="*/ 5112599 w 12207754"/>
              <a:gd name="connsiteY1" fmla="*/ 1166 h 6879866"/>
              <a:gd name="connsiteX2" fmla="*/ 6096203 w 12207754"/>
              <a:gd name="connsiteY2" fmla="*/ 1773256 h 6879866"/>
              <a:gd name="connsiteX3" fmla="*/ 7079036 w 12207754"/>
              <a:gd name="connsiteY3" fmla="*/ 2506 h 6879866"/>
              <a:gd name="connsiteX4" fmla="*/ 12203496 w 12207754"/>
              <a:gd name="connsiteY4" fmla="*/ 4384 h 6879866"/>
              <a:gd name="connsiteX5" fmla="*/ 12207061 w 12207754"/>
              <a:gd name="connsiteY5" fmla="*/ 6869325 h 6879866"/>
              <a:gd name="connsiteX6" fmla="*/ 7085590 w 12207754"/>
              <a:gd name="connsiteY6" fmla="*/ 6860388 h 6879866"/>
              <a:gd name="connsiteX7" fmla="*/ 6101172 w 12207754"/>
              <a:gd name="connsiteY7" fmla="*/ 5089405 h 6879866"/>
              <a:gd name="connsiteX8" fmla="*/ 5106647 w 12207754"/>
              <a:gd name="connsiteY8" fmla="*/ 6859627 h 6879866"/>
              <a:gd name="connsiteX9" fmla="*/ 378 w 12207754"/>
              <a:gd name="connsiteY9" fmla="*/ 6879866 h 6879866"/>
              <a:gd name="connsiteX10" fmla="*/ 806 w 12207754"/>
              <a:gd name="connsiteY10" fmla="*/ 0 h 6879866"/>
              <a:gd name="connsiteX0" fmla="*/ 806 w 12207754"/>
              <a:gd name="connsiteY0" fmla="*/ 0 h 6879866"/>
              <a:gd name="connsiteX1" fmla="*/ 5316852 w 12207754"/>
              <a:gd name="connsiteY1" fmla="*/ 1166 h 6879866"/>
              <a:gd name="connsiteX2" fmla="*/ 6096203 w 12207754"/>
              <a:gd name="connsiteY2" fmla="*/ 1773256 h 6879866"/>
              <a:gd name="connsiteX3" fmla="*/ 7079036 w 12207754"/>
              <a:gd name="connsiteY3" fmla="*/ 2506 h 6879866"/>
              <a:gd name="connsiteX4" fmla="*/ 12203496 w 12207754"/>
              <a:gd name="connsiteY4" fmla="*/ 4384 h 6879866"/>
              <a:gd name="connsiteX5" fmla="*/ 12207061 w 12207754"/>
              <a:gd name="connsiteY5" fmla="*/ 6869325 h 6879866"/>
              <a:gd name="connsiteX6" fmla="*/ 7085590 w 12207754"/>
              <a:gd name="connsiteY6" fmla="*/ 6860388 h 6879866"/>
              <a:gd name="connsiteX7" fmla="*/ 6101172 w 12207754"/>
              <a:gd name="connsiteY7" fmla="*/ 5089405 h 6879866"/>
              <a:gd name="connsiteX8" fmla="*/ 5106647 w 12207754"/>
              <a:gd name="connsiteY8" fmla="*/ 6859627 h 6879866"/>
              <a:gd name="connsiteX9" fmla="*/ 378 w 12207754"/>
              <a:gd name="connsiteY9" fmla="*/ 6879866 h 6879866"/>
              <a:gd name="connsiteX10" fmla="*/ 806 w 12207754"/>
              <a:gd name="connsiteY10" fmla="*/ 0 h 6879866"/>
              <a:gd name="connsiteX0" fmla="*/ 806 w 12207754"/>
              <a:gd name="connsiteY0" fmla="*/ 0 h 6879866"/>
              <a:gd name="connsiteX1" fmla="*/ 5316852 w 12207754"/>
              <a:gd name="connsiteY1" fmla="*/ 1166 h 6879866"/>
              <a:gd name="connsiteX2" fmla="*/ 6096203 w 12207754"/>
              <a:gd name="connsiteY2" fmla="*/ 1773256 h 6879866"/>
              <a:gd name="connsiteX3" fmla="*/ 6911920 w 12207754"/>
              <a:gd name="connsiteY3" fmla="*/ 2505 h 6879866"/>
              <a:gd name="connsiteX4" fmla="*/ 12203496 w 12207754"/>
              <a:gd name="connsiteY4" fmla="*/ 4384 h 6879866"/>
              <a:gd name="connsiteX5" fmla="*/ 12207061 w 12207754"/>
              <a:gd name="connsiteY5" fmla="*/ 6869325 h 6879866"/>
              <a:gd name="connsiteX6" fmla="*/ 7085590 w 12207754"/>
              <a:gd name="connsiteY6" fmla="*/ 6860388 h 6879866"/>
              <a:gd name="connsiteX7" fmla="*/ 6101172 w 12207754"/>
              <a:gd name="connsiteY7" fmla="*/ 5089405 h 6879866"/>
              <a:gd name="connsiteX8" fmla="*/ 5106647 w 12207754"/>
              <a:gd name="connsiteY8" fmla="*/ 6859627 h 6879866"/>
              <a:gd name="connsiteX9" fmla="*/ 378 w 12207754"/>
              <a:gd name="connsiteY9" fmla="*/ 6879866 h 6879866"/>
              <a:gd name="connsiteX10" fmla="*/ 806 w 12207754"/>
              <a:gd name="connsiteY10" fmla="*/ 0 h 6879866"/>
              <a:gd name="connsiteX0" fmla="*/ 806 w 12207754"/>
              <a:gd name="connsiteY0" fmla="*/ 0 h 6879866"/>
              <a:gd name="connsiteX1" fmla="*/ 5316852 w 12207754"/>
              <a:gd name="connsiteY1" fmla="*/ 1166 h 6879866"/>
              <a:gd name="connsiteX2" fmla="*/ 6105487 w 12207754"/>
              <a:gd name="connsiteY2" fmla="*/ 1516731 h 6879866"/>
              <a:gd name="connsiteX3" fmla="*/ 6911920 w 12207754"/>
              <a:gd name="connsiteY3" fmla="*/ 2505 h 6879866"/>
              <a:gd name="connsiteX4" fmla="*/ 12203496 w 12207754"/>
              <a:gd name="connsiteY4" fmla="*/ 4384 h 6879866"/>
              <a:gd name="connsiteX5" fmla="*/ 12207061 w 12207754"/>
              <a:gd name="connsiteY5" fmla="*/ 6869325 h 6879866"/>
              <a:gd name="connsiteX6" fmla="*/ 7085590 w 12207754"/>
              <a:gd name="connsiteY6" fmla="*/ 6860388 h 6879866"/>
              <a:gd name="connsiteX7" fmla="*/ 6101172 w 12207754"/>
              <a:gd name="connsiteY7" fmla="*/ 5089405 h 6879866"/>
              <a:gd name="connsiteX8" fmla="*/ 5106647 w 12207754"/>
              <a:gd name="connsiteY8" fmla="*/ 6859627 h 6879866"/>
              <a:gd name="connsiteX9" fmla="*/ 378 w 12207754"/>
              <a:gd name="connsiteY9" fmla="*/ 6879866 h 6879866"/>
              <a:gd name="connsiteX10" fmla="*/ 806 w 12207754"/>
              <a:gd name="connsiteY10" fmla="*/ 0 h 6879866"/>
              <a:gd name="connsiteX0" fmla="*/ 806 w 12207754"/>
              <a:gd name="connsiteY0" fmla="*/ 0 h 6879866"/>
              <a:gd name="connsiteX1" fmla="*/ 5316852 w 12207754"/>
              <a:gd name="connsiteY1" fmla="*/ 1166 h 6879866"/>
              <a:gd name="connsiteX2" fmla="*/ 6105487 w 12207754"/>
              <a:gd name="connsiteY2" fmla="*/ 1516731 h 6879866"/>
              <a:gd name="connsiteX3" fmla="*/ 6911920 w 12207754"/>
              <a:gd name="connsiteY3" fmla="*/ 2505 h 6879866"/>
              <a:gd name="connsiteX4" fmla="*/ 12203496 w 12207754"/>
              <a:gd name="connsiteY4" fmla="*/ 4384 h 6879866"/>
              <a:gd name="connsiteX5" fmla="*/ 12207061 w 12207754"/>
              <a:gd name="connsiteY5" fmla="*/ 6869325 h 6879866"/>
              <a:gd name="connsiteX6" fmla="*/ 6890621 w 12207754"/>
              <a:gd name="connsiteY6" fmla="*/ 6860388 h 6879866"/>
              <a:gd name="connsiteX7" fmla="*/ 6101172 w 12207754"/>
              <a:gd name="connsiteY7" fmla="*/ 5089405 h 6879866"/>
              <a:gd name="connsiteX8" fmla="*/ 5106647 w 12207754"/>
              <a:gd name="connsiteY8" fmla="*/ 6859627 h 6879866"/>
              <a:gd name="connsiteX9" fmla="*/ 378 w 12207754"/>
              <a:gd name="connsiteY9" fmla="*/ 6879866 h 6879866"/>
              <a:gd name="connsiteX10" fmla="*/ 806 w 12207754"/>
              <a:gd name="connsiteY10" fmla="*/ 0 h 6879866"/>
              <a:gd name="connsiteX0" fmla="*/ 806 w 12207754"/>
              <a:gd name="connsiteY0" fmla="*/ 0 h 6879866"/>
              <a:gd name="connsiteX1" fmla="*/ 5316852 w 12207754"/>
              <a:gd name="connsiteY1" fmla="*/ 1166 h 6879866"/>
              <a:gd name="connsiteX2" fmla="*/ 6105487 w 12207754"/>
              <a:gd name="connsiteY2" fmla="*/ 1516731 h 6879866"/>
              <a:gd name="connsiteX3" fmla="*/ 6911920 w 12207754"/>
              <a:gd name="connsiteY3" fmla="*/ 2505 h 6879866"/>
              <a:gd name="connsiteX4" fmla="*/ 12203496 w 12207754"/>
              <a:gd name="connsiteY4" fmla="*/ 4384 h 6879866"/>
              <a:gd name="connsiteX5" fmla="*/ 12207061 w 12207754"/>
              <a:gd name="connsiteY5" fmla="*/ 6869325 h 6879866"/>
              <a:gd name="connsiteX6" fmla="*/ 6890621 w 12207754"/>
              <a:gd name="connsiteY6" fmla="*/ 6860388 h 6879866"/>
              <a:gd name="connsiteX7" fmla="*/ 6101172 w 12207754"/>
              <a:gd name="connsiteY7" fmla="*/ 5089405 h 6879866"/>
              <a:gd name="connsiteX8" fmla="*/ 5301616 w 12207754"/>
              <a:gd name="connsiteY8" fmla="*/ 6869492 h 6879866"/>
              <a:gd name="connsiteX9" fmla="*/ 378 w 12207754"/>
              <a:gd name="connsiteY9" fmla="*/ 6879866 h 6879866"/>
              <a:gd name="connsiteX10" fmla="*/ 806 w 12207754"/>
              <a:gd name="connsiteY10" fmla="*/ 0 h 6879866"/>
              <a:gd name="connsiteX0" fmla="*/ 806 w 12207754"/>
              <a:gd name="connsiteY0" fmla="*/ 0 h 6879866"/>
              <a:gd name="connsiteX1" fmla="*/ 5316852 w 12207754"/>
              <a:gd name="connsiteY1" fmla="*/ 1166 h 6879866"/>
              <a:gd name="connsiteX2" fmla="*/ 6105487 w 12207754"/>
              <a:gd name="connsiteY2" fmla="*/ 1516731 h 6879866"/>
              <a:gd name="connsiteX3" fmla="*/ 6911920 w 12207754"/>
              <a:gd name="connsiteY3" fmla="*/ 2505 h 6879866"/>
              <a:gd name="connsiteX4" fmla="*/ 12203496 w 12207754"/>
              <a:gd name="connsiteY4" fmla="*/ 4384 h 6879866"/>
              <a:gd name="connsiteX5" fmla="*/ 12207061 w 12207754"/>
              <a:gd name="connsiteY5" fmla="*/ 6869325 h 6879866"/>
              <a:gd name="connsiteX6" fmla="*/ 6890621 w 12207754"/>
              <a:gd name="connsiteY6" fmla="*/ 6860388 h 6879866"/>
              <a:gd name="connsiteX7" fmla="*/ 6110455 w 12207754"/>
              <a:gd name="connsiteY7" fmla="*/ 5355797 h 6879866"/>
              <a:gd name="connsiteX8" fmla="*/ 5301616 w 12207754"/>
              <a:gd name="connsiteY8" fmla="*/ 6869492 h 6879866"/>
              <a:gd name="connsiteX9" fmla="*/ 378 w 12207754"/>
              <a:gd name="connsiteY9" fmla="*/ 6879866 h 6879866"/>
              <a:gd name="connsiteX10" fmla="*/ 806 w 12207754"/>
              <a:gd name="connsiteY10" fmla="*/ 0 h 6879866"/>
              <a:gd name="connsiteX0" fmla="*/ 806 w 12207754"/>
              <a:gd name="connsiteY0" fmla="*/ 0 h 6879866"/>
              <a:gd name="connsiteX1" fmla="*/ 5305193 w 12207754"/>
              <a:gd name="connsiteY1" fmla="*/ 7361 h 6879866"/>
              <a:gd name="connsiteX2" fmla="*/ 6105487 w 12207754"/>
              <a:gd name="connsiteY2" fmla="*/ 1516731 h 6879866"/>
              <a:gd name="connsiteX3" fmla="*/ 6911920 w 12207754"/>
              <a:gd name="connsiteY3" fmla="*/ 2505 h 6879866"/>
              <a:gd name="connsiteX4" fmla="*/ 12203496 w 12207754"/>
              <a:gd name="connsiteY4" fmla="*/ 4384 h 6879866"/>
              <a:gd name="connsiteX5" fmla="*/ 12207061 w 12207754"/>
              <a:gd name="connsiteY5" fmla="*/ 6869325 h 6879866"/>
              <a:gd name="connsiteX6" fmla="*/ 6890621 w 12207754"/>
              <a:gd name="connsiteY6" fmla="*/ 6860388 h 6879866"/>
              <a:gd name="connsiteX7" fmla="*/ 6110455 w 12207754"/>
              <a:gd name="connsiteY7" fmla="*/ 5355797 h 6879866"/>
              <a:gd name="connsiteX8" fmla="*/ 5301616 w 12207754"/>
              <a:gd name="connsiteY8" fmla="*/ 6869492 h 6879866"/>
              <a:gd name="connsiteX9" fmla="*/ 378 w 12207754"/>
              <a:gd name="connsiteY9" fmla="*/ 6879866 h 6879866"/>
              <a:gd name="connsiteX10" fmla="*/ 806 w 12207754"/>
              <a:gd name="connsiteY10" fmla="*/ 0 h 6879866"/>
              <a:gd name="connsiteX0" fmla="*/ 806 w 12207754"/>
              <a:gd name="connsiteY0" fmla="*/ 0 h 6879866"/>
              <a:gd name="connsiteX1" fmla="*/ 5305193 w 12207754"/>
              <a:gd name="connsiteY1" fmla="*/ 7361 h 6879866"/>
              <a:gd name="connsiteX2" fmla="*/ 6105487 w 12207754"/>
              <a:gd name="connsiteY2" fmla="*/ 1516731 h 6879866"/>
              <a:gd name="connsiteX3" fmla="*/ 6894431 w 12207754"/>
              <a:gd name="connsiteY3" fmla="*/ 8700 h 6879866"/>
              <a:gd name="connsiteX4" fmla="*/ 12203496 w 12207754"/>
              <a:gd name="connsiteY4" fmla="*/ 4384 h 6879866"/>
              <a:gd name="connsiteX5" fmla="*/ 12207061 w 12207754"/>
              <a:gd name="connsiteY5" fmla="*/ 6869325 h 6879866"/>
              <a:gd name="connsiteX6" fmla="*/ 6890621 w 12207754"/>
              <a:gd name="connsiteY6" fmla="*/ 6860388 h 6879866"/>
              <a:gd name="connsiteX7" fmla="*/ 6110455 w 12207754"/>
              <a:gd name="connsiteY7" fmla="*/ 5355797 h 6879866"/>
              <a:gd name="connsiteX8" fmla="*/ 5301616 w 12207754"/>
              <a:gd name="connsiteY8" fmla="*/ 6869492 h 6879866"/>
              <a:gd name="connsiteX9" fmla="*/ 378 w 12207754"/>
              <a:gd name="connsiteY9" fmla="*/ 6879866 h 6879866"/>
              <a:gd name="connsiteX10" fmla="*/ 806 w 12207754"/>
              <a:gd name="connsiteY10" fmla="*/ 0 h 6879866"/>
              <a:gd name="connsiteX0" fmla="*/ 806 w 12207754"/>
              <a:gd name="connsiteY0" fmla="*/ 0 h 6879866"/>
              <a:gd name="connsiteX1" fmla="*/ 5305193 w 12207754"/>
              <a:gd name="connsiteY1" fmla="*/ 7361 h 6879866"/>
              <a:gd name="connsiteX2" fmla="*/ 6105487 w 12207754"/>
              <a:gd name="connsiteY2" fmla="*/ 1516731 h 6879866"/>
              <a:gd name="connsiteX3" fmla="*/ 6894431 w 12207754"/>
              <a:gd name="connsiteY3" fmla="*/ 8700 h 6879866"/>
              <a:gd name="connsiteX4" fmla="*/ 12203496 w 12207754"/>
              <a:gd name="connsiteY4" fmla="*/ 4384 h 6879866"/>
              <a:gd name="connsiteX5" fmla="*/ 12207061 w 12207754"/>
              <a:gd name="connsiteY5" fmla="*/ 6869325 h 6879866"/>
              <a:gd name="connsiteX6" fmla="*/ 6890621 w 12207754"/>
              <a:gd name="connsiteY6" fmla="*/ 6860388 h 6879866"/>
              <a:gd name="connsiteX7" fmla="*/ 6105178 w 12207754"/>
              <a:gd name="connsiteY7" fmla="*/ 5372622 h 6879866"/>
              <a:gd name="connsiteX8" fmla="*/ 5301616 w 12207754"/>
              <a:gd name="connsiteY8" fmla="*/ 6869492 h 6879866"/>
              <a:gd name="connsiteX9" fmla="*/ 378 w 12207754"/>
              <a:gd name="connsiteY9" fmla="*/ 6879866 h 6879866"/>
              <a:gd name="connsiteX10" fmla="*/ 806 w 12207754"/>
              <a:gd name="connsiteY10" fmla="*/ 0 h 6879866"/>
              <a:gd name="connsiteX0" fmla="*/ 806 w 12207754"/>
              <a:gd name="connsiteY0" fmla="*/ 0 h 6879866"/>
              <a:gd name="connsiteX1" fmla="*/ 5305193 w 12207754"/>
              <a:gd name="connsiteY1" fmla="*/ 7361 h 6879866"/>
              <a:gd name="connsiteX2" fmla="*/ 6105487 w 12207754"/>
              <a:gd name="connsiteY2" fmla="*/ 1516731 h 6879866"/>
              <a:gd name="connsiteX3" fmla="*/ 6894431 w 12207754"/>
              <a:gd name="connsiteY3" fmla="*/ 8700 h 6879866"/>
              <a:gd name="connsiteX4" fmla="*/ 12203496 w 12207754"/>
              <a:gd name="connsiteY4" fmla="*/ 4384 h 6879866"/>
              <a:gd name="connsiteX5" fmla="*/ 12207061 w 12207754"/>
              <a:gd name="connsiteY5" fmla="*/ 6869325 h 6879866"/>
              <a:gd name="connsiteX6" fmla="*/ 6890621 w 12207754"/>
              <a:gd name="connsiteY6" fmla="*/ 6860388 h 6879866"/>
              <a:gd name="connsiteX7" fmla="*/ 6105178 w 12207754"/>
              <a:gd name="connsiteY7" fmla="*/ 5372622 h 6879866"/>
              <a:gd name="connsiteX8" fmla="*/ 5312171 w 12207754"/>
              <a:gd name="connsiteY8" fmla="*/ 6863885 h 6879866"/>
              <a:gd name="connsiteX9" fmla="*/ 378 w 12207754"/>
              <a:gd name="connsiteY9" fmla="*/ 6879866 h 6879866"/>
              <a:gd name="connsiteX10" fmla="*/ 806 w 12207754"/>
              <a:gd name="connsiteY10" fmla="*/ 0 h 6879866"/>
              <a:gd name="connsiteX0" fmla="*/ 806 w 12207754"/>
              <a:gd name="connsiteY0" fmla="*/ 0 h 6879866"/>
              <a:gd name="connsiteX1" fmla="*/ 5305193 w 12207754"/>
              <a:gd name="connsiteY1" fmla="*/ 7361 h 6879866"/>
              <a:gd name="connsiteX2" fmla="*/ 6105487 w 12207754"/>
              <a:gd name="connsiteY2" fmla="*/ 1516731 h 6879866"/>
              <a:gd name="connsiteX3" fmla="*/ 6894431 w 12207754"/>
              <a:gd name="connsiteY3" fmla="*/ 8700 h 6879866"/>
              <a:gd name="connsiteX4" fmla="*/ 12203496 w 12207754"/>
              <a:gd name="connsiteY4" fmla="*/ 4384 h 6879866"/>
              <a:gd name="connsiteX5" fmla="*/ 12207061 w 12207754"/>
              <a:gd name="connsiteY5" fmla="*/ 6869325 h 6879866"/>
              <a:gd name="connsiteX6" fmla="*/ 6890621 w 12207754"/>
              <a:gd name="connsiteY6" fmla="*/ 6860388 h 6879866"/>
              <a:gd name="connsiteX7" fmla="*/ 6105179 w 12207754"/>
              <a:gd name="connsiteY7" fmla="*/ 5361407 h 6879866"/>
              <a:gd name="connsiteX8" fmla="*/ 5312171 w 12207754"/>
              <a:gd name="connsiteY8" fmla="*/ 6863885 h 6879866"/>
              <a:gd name="connsiteX9" fmla="*/ 378 w 12207754"/>
              <a:gd name="connsiteY9" fmla="*/ 6879866 h 6879866"/>
              <a:gd name="connsiteX10" fmla="*/ 806 w 12207754"/>
              <a:gd name="connsiteY10" fmla="*/ 0 h 6879866"/>
              <a:gd name="connsiteX0" fmla="*/ 806 w 12207754"/>
              <a:gd name="connsiteY0" fmla="*/ 0 h 6879866"/>
              <a:gd name="connsiteX1" fmla="*/ 5310471 w 12207754"/>
              <a:gd name="connsiteY1" fmla="*/ 7361 h 6879866"/>
              <a:gd name="connsiteX2" fmla="*/ 6105487 w 12207754"/>
              <a:gd name="connsiteY2" fmla="*/ 1516731 h 6879866"/>
              <a:gd name="connsiteX3" fmla="*/ 6894431 w 12207754"/>
              <a:gd name="connsiteY3" fmla="*/ 8700 h 6879866"/>
              <a:gd name="connsiteX4" fmla="*/ 12203496 w 12207754"/>
              <a:gd name="connsiteY4" fmla="*/ 4384 h 6879866"/>
              <a:gd name="connsiteX5" fmla="*/ 12207061 w 12207754"/>
              <a:gd name="connsiteY5" fmla="*/ 6869325 h 6879866"/>
              <a:gd name="connsiteX6" fmla="*/ 6890621 w 12207754"/>
              <a:gd name="connsiteY6" fmla="*/ 6860388 h 6879866"/>
              <a:gd name="connsiteX7" fmla="*/ 6105179 w 12207754"/>
              <a:gd name="connsiteY7" fmla="*/ 5361407 h 6879866"/>
              <a:gd name="connsiteX8" fmla="*/ 5312171 w 12207754"/>
              <a:gd name="connsiteY8" fmla="*/ 6863885 h 6879866"/>
              <a:gd name="connsiteX9" fmla="*/ 378 w 12207754"/>
              <a:gd name="connsiteY9" fmla="*/ 6879866 h 6879866"/>
              <a:gd name="connsiteX10" fmla="*/ 806 w 12207754"/>
              <a:gd name="connsiteY10" fmla="*/ 0 h 6879866"/>
              <a:gd name="connsiteX0" fmla="*/ 806 w 12207754"/>
              <a:gd name="connsiteY0" fmla="*/ 0 h 6879866"/>
              <a:gd name="connsiteX1" fmla="*/ 5310471 w 12207754"/>
              <a:gd name="connsiteY1" fmla="*/ 7361 h 6879866"/>
              <a:gd name="connsiteX2" fmla="*/ 6105487 w 12207754"/>
              <a:gd name="connsiteY2" fmla="*/ 1516731 h 6879866"/>
              <a:gd name="connsiteX3" fmla="*/ 6899710 w 12207754"/>
              <a:gd name="connsiteY3" fmla="*/ 8700 h 6879866"/>
              <a:gd name="connsiteX4" fmla="*/ 12203496 w 12207754"/>
              <a:gd name="connsiteY4" fmla="*/ 4384 h 6879866"/>
              <a:gd name="connsiteX5" fmla="*/ 12207061 w 12207754"/>
              <a:gd name="connsiteY5" fmla="*/ 6869325 h 6879866"/>
              <a:gd name="connsiteX6" fmla="*/ 6890621 w 12207754"/>
              <a:gd name="connsiteY6" fmla="*/ 6860388 h 6879866"/>
              <a:gd name="connsiteX7" fmla="*/ 6105179 w 12207754"/>
              <a:gd name="connsiteY7" fmla="*/ 5361407 h 6879866"/>
              <a:gd name="connsiteX8" fmla="*/ 5312171 w 12207754"/>
              <a:gd name="connsiteY8" fmla="*/ 6863885 h 6879866"/>
              <a:gd name="connsiteX9" fmla="*/ 378 w 12207754"/>
              <a:gd name="connsiteY9" fmla="*/ 6879866 h 6879866"/>
              <a:gd name="connsiteX10" fmla="*/ 806 w 12207754"/>
              <a:gd name="connsiteY10" fmla="*/ 0 h 6879866"/>
              <a:gd name="connsiteX0" fmla="*/ 806 w 12207754"/>
              <a:gd name="connsiteY0" fmla="*/ 0 h 6879866"/>
              <a:gd name="connsiteX1" fmla="*/ 5727700 w 12207754"/>
              <a:gd name="connsiteY1" fmla="*/ 7361 h 6879866"/>
              <a:gd name="connsiteX2" fmla="*/ 6105487 w 12207754"/>
              <a:gd name="connsiteY2" fmla="*/ 1516731 h 6879866"/>
              <a:gd name="connsiteX3" fmla="*/ 6899710 w 12207754"/>
              <a:gd name="connsiteY3" fmla="*/ 8700 h 6879866"/>
              <a:gd name="connsiteX4" fmla="*/ 12203496 w 12207754"/>
              <a:gd name="connsiteY4" fmla="*/ 4384 h 6879866"/>
              <a:gd name="connsiteX5" fmla="*/ 12207061 w 12207754"/>
              <a:gd name="connsiteY5" fmla="*/ 6869325 h 6879866"/>
              <a:gd name="connsiteX6" fmla="*/ 6890621 w 12207754"/>
              <a:gd name="connsiteY6" fmla="*/ 6860388 h 6879866"/>
              <a:gd name="connsiteX7" fmla="*/ 6105179 w 12207754"/>
              <a:gd name="connsiteY7" fmla="*/ 5361407 h 6879866"/>
              <a:gd name="connsiteX8" fmla="*/ 5312171 w 12207754"/>
              <a:gd name="connsiteY8" fmla="*/ 6863885 h 6879866"/>
              <a:gd name="connsiteX9" fmla="*/ 378 w 12207754"/>
              <a:gd name="connsiteY9" fmla="*/ 6879866 h 6879866"/>
              <a:gd name="connsiteX10" fmla="*/ 806 w 12207754"/>
              <a:gd name="connsiteY10" fmla="*/ 0 h 6879866"/>
              <a:gd name="connsiteX0" fmla="*/ 806 w 12207754"/>
              <a:gd name="connsiteY0" fmla="*/ 5603 h 6885469"/>
              <a:gd name="connsiteX1" fmla="*/ 5727700 w 12207754"/>
              <a:gd name="connsiteY1" fmla="*/ 12964 h 6885469"/>
              <a:gd name="connsiteX2" fmla="*/ 6105487 w 12207754"/>
              <a:gd name="connsiteY2" fmla="*/ 1522334 h 6885469"/>
              <a:gd name="connsiteX3" fmla="*/ 6489210 w 12207754"/>
              <a:gd name="connsiteY3" fmla="*/ 0 h 6885469"/>
              <a:gd name="connsiteX4" fmla="*/ 12203496 w 12207754"/>
              <a:gd name="connsiteY4" fmla="*/ 9987 h 6885469"/>
              <a:gd name="connsiteX5" fmla="*/ 12207061 w 12207754"/>
              <a:gd name="connsiteY5" fmla="*/ 6874928 h 6885469"/>
              <a:gd name="connsiteX6" fmla="*/ 6890621 w 12207754"/>
              <a:gd name="connsiteY6" fmla="*/ 6865991 h 6885469"/>
              <a:gd name="connsiteX7" fmla="*/ 6105179 w 12207754"/>
              <a:gd name="connsiteY7" fmla="*/ 5367010 h 6885469"/>
              <a:gd name="connsiteX8" fmla="*/ 5312171 w 12207754"/>
              <a:gd name="connsiteY8" fmla="*/ 6869488 h 6885469"/>
              <a:gd name="connsiteX9" fmla="*/ 378 w 12207754"/>
              <a:gd name="connsiteY9" fmla="*/ 6885469 h 6885469"/>
              <a:gd name="connsiteX10" fmla="*/ 806 w 12207754"/>
              <a:gd name="connsiteY10" fmla="*/ 5603 h 6885469"/>
              <a:gd name="connsiteX0" fmla="*/ 806 w 12207754"/>
              <a:gd name="connsiteY0" fmla="*/ 5603 h 6885469"/>
              <a:gd name="connsiteX1" fmla="*/ 5727700 w 12207754"/>
              <a:gd name="connsiteY1" fmla="*/ 12964 h 6885469"/>
              <a:gd name="connsiteX2" fmla="*/ 6105487 w 12207754"/>
              <a:gd name="connsiteY2" fmla="*/ 814340 h 6885469"/>
              <a:gd name="connsiteX3" fmla="*/ 6489210 w 12207754"/>
              <a:gd name="connsiteY3" fmla="*/ 0 h 6885469"/>
              <a:gd name="connsiteX4" fmla="*/ 12203496 w 12207754"/>
              <a:gd name="connsiteY4" fmla="*/ 9987 h 6885469"/>
              <a:gd name="connsiteX5" fmla="*/ 12207061 w 12207754"/>
              <a:gd name="connsiteY5" fmla="*/ 6874928 h 6885469"/>
              <a:gd name="connsiteX6" fmla="*/ 6890621 w 12207754"/>
              <a:gd name="connsiteY6" fmla="*/ 6865991 h 6885469"/>
              <a:gd name="connsiteX7" fmla="*/ 6105179 w 12207754"/>
              <a:gd name="connsiteY7" fmla="*/ 5367010 h 6885469"/>
              <a:gd name="connsiteX8" fmla="*/ 5312171 w 12207754"/>
              <a:gd name="connsiteY8" fmla="*/ 6869488 h 6885469"/>
              <a:gd name="connsiteX9" fmla="*/ 378 w 12207754"/>
              <a:gd name="connsiteY9" fmla="*/ 6885469 h 6885469"/>
              <a:gd name="connsiteX10" fmla="*/ 806 w 12207754"/>
              <a:gd name="connsiteY10" fmla="*/ 5603 h 6885469"/>
              <a:gd name="connsiteX0" fmla="*/ 806 w 12207754"/>
              <a:gd name="connsiteY0" fmla="*/ 5603 h 6885469"/>
              <a:gd name="connsiteX1" fmla="*/ 5727700 w 12207754"/>
              <a:gd name="connsiteY1" fmla="*/ 12964 h 6885469"/>
              <a:gd name="connsiteX2" fmla="*/ 6105487 w 12207754"/>
              <a:gd name="connsiteY2" fmla="*/ 814340 h 6885469"/>
              <a:gd name="connsiteX3" fmla="*/ 6489210 w 12207754"/>
              <a:gd name="connsiteY3" fmla="*/ 0 h 6885469"/>
              <a:gd name="connsiteX4" fmla="*/ 12203496 w 12207754"/>
              <a:gd name="connsiteY4" fmla="*/ 9987 h 6885469"/>
              <a:gd name="connsiteX5" fmla="*/ 12207061 w 12207754"/>
              <a:gd name="connsiteY5" fmla="*/ 6874928 h 6885469"/>
              <a:gd name="connsiteX6" fmla="*/ 6385909 w 12207754"/>
              <a:gd name="connsiteY6" fmla="*/ 6865991 h 6885469"/>
              <a:gd name="connsiteX7" fmla="*/ 6105179 w 12207754"/>
              <a:gd name="connsiteY7" fmla="*/ 5367010 h 6885469"/>
              <a:gd name="connsiteX8" fmla="*/ 5312171 w 12207754"/>
              <a:gd name="connsiteY8" fmla="*/ 6869488 h 6885469"/>
              <a:gd name="connsiteX9" fmla="*/ 378 w 12207754"/>
              <a:gd name="connsiteY9" fmla="*/ 6885469 h 6885469"/>
              <a:gd name="connsiteX10" fmla="*/ 806 w 12207754"/>
              <a:gd name="connsiteY10" fmla="*/ 5603 h 6885469"/>
              <a:gd name="connsiteX0" fmla="*/ 806 w 12207754"/>
              <a:gd name="connsiteY0" fmla="*/ 5603 h 6885469"/>
              <a:gd name="connsiteX1" fmla="*/ 5727700 w 12207754"/>
              <a:gd name="connsiteY1" fmla="*/ 12964 h 6885469"/>
              <a:gd name="connsiteX2" fmla="*/ 6105487 w 12207754"/>
              <a:gd name="connsiteY2" fmla="*/ 814340 h 6885469"/>
              <a:gd name="connsiteX3" fmla="*/ 6489210 w 12207754"/>
              <a:gd name="connsiteY3" fmla="*/ 0 h 6885469"/>
              <a:gd name="connsiteX4" fmla="*/ 12203496 w 12207754"/>
              <a:gd name="connsiteY4" fmla="*/ 9987 h 6885469"/>
              <a:gd name="connsiteX5" fmla="*/ 12207061 w 12207754"/>
              <a:gd name="connsiteY5" fmla="*/ 6874928 h 6885469"/>
              <a:gd name="connsiteX6" fmla="*/ 6385909 w 12207754"/>
              <a:gd name="connsiteY6" fmla="*/ 6865991 h 6885469"/>
              <a:gd name="connsiteX7" fmla="*/ 5997508 w 12207754"/>
              <a:gd name="connsiteY7" fmla="*/ 6075003 h 6885469"/>
              <a:gd name="connsiteX8" fmla="*/ 5312171 w 12207754"/>
              <a:gd name="connsiteY8" fmla="*/ 6869488 h 6885469"/>
              <a:gd name="connsiteX9" fmla="*/ 378 w 12207754"/>
              <a:gd name="connsiteY9" fmla="*/ 6885469 h 6885469"/>
              <a:gd name="connsiteX10" fmla="*/ 806 w 12207754"/>
              <a:gd name="connsiteY10" fmla="*/ 5603 h 6885469"/>
              <a:gd name="connsiteX0" fmla="*/ 806 w 12207754"/>
              <a:gd name="connsiteY0" fmla="*/ 5603 h 6885469"/>
              <a:gd name="connsiteX1" fmla="*/ 5727700 w 12207754"/>
              <a:gd name="connsiteY1" fmla="*/ 12964 h 6885469"/>
              <a:gd name="connsiteX2" fmla="*/ 6105487 w 12207754"/>
              <a:gd name="connsiteY2" fmla="*/ 814340 h 6885469"/>
              <a:gd name="connsiteX3" fmla="*/ 6489210 w 12207754"/>
              <a:gd name="connsiteY3" fmla="*/ 0 h 6885469"/>
              <a:gd name="connsiteX4" fmla="*/ 12203496 w 12207754"/>
              <a:gd name="connsiteY4" fmla="*/ 9987 h 6885469"/>
              <a:gd name="connsiteX5" fmla="*/ 12207061 w 12207754"/>
              <a:gd name="connsiteY5" fmla="*/ 6874928 h 6885469"/>
              <a:gd name="connsiteX6" fmla="*/ 6385909 w 12207754"/>
              <a:gd name="connsiteY6" fmla="*/ 6865991 h 6885469"/>
              <a:gd name="connsiteX7" fmla="*/ 5997508 w 12207754"/>
              <a:gd name="connsiteY7" fmla="*/ 6075003 h 6885469"/>
              <a:gd name="connsiteX8" fmla="*/ 5628458 w 12207754"/>
              <a:gd name="connsiteY8" fmla="*/ 6869488 h 6885469"/>
              <a:gd name="connsiteX9" fmla="*/ 378 w 12207754"/>
              <a:gd name="connsiteY9" fmla="*/ 6885469 h 6885469"/>
              <a:gd name="connsiteX10" fmla="*/ 806 w 12207754"/>
              <a:gd name="connsiteY10" fmla="*/ 5603 h 6885469"/>
              <a:gd name="connsiteX0" fmla="*/ 806 w 12207754"/>
              <a:gd name="connsiteY0" fmla="*/ 5603 h 6885469"/>
              <a:gd name="connsiteX1" fmla="*/ 5727700 w 12207754"/>
              <a:gd name="connsiteY1" fmla="*/ 12964 h 6885469"/>
              <a:gd name="connsiteX2" fmla="*/ 6105487 w 12207754"/>
              <a:gd name="connsiteY2" fmla="*/ 814340 h 6885469"/>
              <a:gd name="connsiteX3" fmla="*/ 6489210 w 12207754"/>
              <a:gd name="connsiteY3" fmla="*/ 0 h 6885469"/>
              <a:gd name="connsiteX4" fmla="*/ 12203496 w 12207754"/>
              <a:gd name="connsiteY4" fmla="*/ 9987 h 6885469"/>
              <a:gd name="connsiteX5" fmla="*/ 12207061 w 12207754"/>
              <a:gd name="connsiteY5" fmla="*/ 6874928 h 6885469"/>
              <a:gd name="connsiteX6" fmla="*/ 6365721 w 12207754"/>
              <a:gd name="connsiteY6" fmla="*/ 6873141 h 6885469"/>
              <a:gd name="connsiteX7" fmla="*/ 5997508 w 12207754"/>
              <a:gd name="connsiteY7" fmla="*/ 6075003 h 6885469"/>
              <a:gd name="connsiteX8" fmla="*/ 5628458 w 12207754"/>
              <a:gd name="connsiteY8" fmla="*/ 6869488 h 6885469"/>
              <a:gd name="connsiteX9" fmla="*/ 378 w 12207754"/>
              <a:gd name="connsiteY9" fmla="*/ 6885469 h 6885469"/>
              <a:gd name="connsiteX10" fmla="*/ 806 w 12207754"/>
              <a:gd name="connsiteY10" fmla="*/ 5603 h 6885469"/>
              <a:gd name="connsiteX0" fmla="*/ 806 w 12207754"/>
              <a:gd name="connsiteY0" fmla="*/ 5603 h 6885469"/>
              <a:gd name="connsiteX1" fmla="*/ 5734430 w 12207754"/>
              <a:gd name="connsiteY1" fmla="*/ 12964 h 6885469"/>
              <a:gd name="connsiteX2" fmla="*/ 6105487 w 12207754"/>
              <a:gd name="connsiteY2" fmla="*/ 814340 h 6885469"/>
              <a:gd name="connsiteX3" fmla="*/ 6489210 w 12207754"/>
              <a:gd name="connsiteY3" fmla="*/ 0 h 6885469"/>
              <a:gd name="connsiteX4" fmla="*/ 12203496 w 12207754"/>
              <a:gd name="connsiteY4" fmla="*/ 9987 h 6885469"/>
              <a:gd name="connsiteX5" fmla="*/ 12207061 w 12207754"/>
              <a:gd name="connsiteY5" fmla="*/ 6874928 h 6885469"/>
              <a:gd name="connsiteX6" fmla="*/ 6365721 w 12207754"/>
              <a:gd name="connsiteY6" fmla="*/ 6873141 h 6885469"/>
              <a:gd name="connsiteX7" fmla="*/ 5997508 w 12207754"/>
              <a:gd name="connsiteY7" fmla="*/ 6075003 h 6885469"/>
              <a:gd name="connsiteX8" fmla="*/ 5628458 w 12207754"/>
              <a:gd name="connsiteY8" fmla="*/ 6869488 h 6885469"/>
              <a:gd name="connsiteX9" fmla="*/ 378 w 12207754"/>
              <a:gd name="connsiteY9" fmla="*/ 6885469 h 6885469"/>
              <a:gd name="connsiteX10" fmla="*/ 806 w 12207754"/>
              <a:gd name="connsiteY10" fmla="*/ 5603 h 6885469"/>
              <a:gd name="connsiteX0" fmla="*/ 806 w 12207754"/>
              <a:gd name="connsiteY0" fmla="*/ 0 h 6879866"/>
              <a:gd name="connsiteX1" fmla="*/ 5734430 w 12207754"/>
              <a:gd name="connsiteY1" fmla="*/ 7361 h 6879866"/>
              <a:gd name="connsiteX2" fmla="*/ 6105487 w 12207754"/>
              <a:gd name="connsiteY2" fmla="*/ 808737 h 6879866"/>
              <a:gd name="connsiteX3" fmla="*/ 6482481 w 12207754"/>
              <a:gd name="connsiteY3" fmla="*/ 1549 h 6879866"/>
              <a:gd name="connsiteX4" fmla="*/ 12203496 w 12207754"/>
              <a:gd name="connsiteY4" fmla="*/ 4384 h 6879866"/>
              <a:gd name="connsiteX5" fmla="*/ 12207061 w 12207754"/>
              <a:gd name="connsiteY5" fmla="*/ 6869325 h 6879866"/>
              <a:gd name="connsiteX6" fmla="*/ 6365721 w 12207754"/>
              <a:gd name="connsiteY6" fmla="*/ 6867538 h 6879866"/>
              <a:gd name="connsiteX7" fmla="*/ 5997508 w 12207754"/>
              <a:gd name="connsiteY7" fmla="*/ 6069400 h 6879866"/>
              <a:gd name="connsiteX8" fmla="*/ 5628458 w 12207754"/>
              <a:gd name="connsiteY8" fmla="*/ 6863885 h 6879866"/>
              <a:gd name="connsiteX9" fmla="*/ 378 w 12207754"/>
              <a:gd name="connsiteY9" fmla="*/ 6879866 h 6879866"/>
              <a:gd name="connsiteX10" fmla="*/ 806 w 12207754"/>
              <a:gd name="connsiteY10" fmla="*/ 0 h 6879866"/>
              <a:gd name="connsiteX0" fmla="*/ 806 w 12207754"/>
              <a:gd name="connsiteY0" fmla="*/ 0 h 6881644"/>
              <a:gd name="connsiteX1" fmla="*/ 5734430 w 12207754"/>
              <a:gd name="connsiteY1" fmla="*/ 7361 h 6881644"/>
              <a:gd name="connsiteX2" fmla="*/ 6105487 w 12207754"/>
              <a:gd name="connsiteY2" fmla="*/ 808737 h 6881644"/>
              <a:gd name="connsiteX3" fmla="*/ 6482481 w 12207754"/>
              <a:gd name="connsiteY3" fmla="*/ 1549 h 6881644"/>
              <a:gd name="connsiteX4" fmla="*/ 12203496 w 12207754"/>
              <a:gd name="connsiteY4" fmla="*/ 4384 h 6881644"/>
              <a:gd name="connsiteX5" fmla="*/ 12207061 w 12207754"/>
              <a:gd name="connsiteY5" fmla="*/ 6869325 h 6881644"/>
              <a:gd name="connsiteX6" fmla="*/ 6365721 w 12207754"/>
              <a:gd name="connsiteY6" fmla="*/ 6867538 h 6881644"/>
              <a:gd name="connsiteX7" fmla="*/ 5997508 w 12207754"/>
              <a:gd name="connsiteY7" fmla="*/ 6069400 h 6881644"/>
              <a:gd name="connsiteX8" fmla="*/ 5895844 w 12207754"/>
              <a:gd name="connsiteY8" fmla="*/ 6881644 h 6881644"/>
              <a:gd name="connsiteX9" fmla="*/ 378 w 12207754"/>
              <a:gd name="connsiteY9" fmla="*/ 6879866 h 6881644"/>
              <a:gd name="connsiteX10" fmla="*/ 806 w 12207754"/>
              <a:gd name="connsiteY10" fmla="*/ 0 h 6881644"/>
              <a:gd name="connsiteX0" fmla="*/ 806 w 12207754"/>
              <a:gd name="connsiteY0" fmla="*/ 0 h 6881644"/>
              <a:gd name="connsiteX1" fmla="*/ 5734430 w 12207754"/>
              <a:gd name="connsiteY1" fmla="*/ 7361 h 6881644"/>
              <a:gd name="connsiteX2" fmla="*/ 6105487 w 12207754"/>
              <a:gd name="connsiteY2" fmla="*/ 808737 h 6881644"/>
              <a:gd name="connsiteX3" fmla="*/ 6482481 w 12207754"/>
              <a:gd name="connsiteY3" fmla="*/ 1549 h 6881644"/>
              <a:gd name="connsiteX4" fmla="*/ 12203496 w 12207754"/>
              <a:gd name="connsiteY4" fmla="*/ 4384 h 6881644"/>
              <a:gd name="connsiteX5" fmla="*/ 12207061 w 12207754"/>
              <a:gd name="connsiteY5" fmla="*/ 6869325 h 6881644"/>
              <a:gd name="connsiteX6" fmla="*/ 6315586 w 12207754"/>
              <a:gd name="connsiteY6" fmla="*/ 6873458 h 6881644"/>
              <a:gd name="connsiteX7" fmla="*/ 5997508 w 12207754"/>
              <a:gd name="connsiteY7" fmla="*/ 6069400 h 6881644"/>
              <a:gd name="connsiteX8" fmla="*/ 5895844 w 12207754"/>
              <a:gd name="connsiteY8" fmla="*/ 6881644 h 6881644"/>
              <a:gd name="connsiteX9" fmla="*/ 378 w 12207754"/>
              <a:gd name="connsiteY9" fmla="*/ 6879866 h 6881644"/>
              <a:gd name="connsiteX10" fmla="*/ 806 w 12207754"/>
              <a:gd name="connsiteY10" fmla="*/ 0 h 6881644"/>
              <a:gd name="connsiteX0" fmla="*/ 806 w 12207754"/>
              <a:gd name="connsiteY0" fmla="*/ 0 h 6881644"/>
              <a:gd name="connsiteX1" fmla="*/ 5734430 w 12207754"/>
              <a:gd name="connsiteY1" fmla="*/ 7361 h 6881644"/>
              <a:gd name="connsiteX2" fmla="*/ 6105487 w 12207754"/>
              <a:gd name="connsiteY2" fmla="*/ 808737 h 6881644"/>
              <a:gd name="connsiteX3" fmla="*/ 6482481 w 12207754"/>
              <a:gd name="connsiteY3" fmla="*/ 1549 h 6881644"/>
              <a:gd name="connsiteX4" fmla="*/ 12203496 w 12207754"/>
              <a:gd name="connsiteY4" fmla="*/ 4384 h 6881644"/>
              <a:gd name="connsiteX5" fmla="*/ 12207061 w 12207754"/>
              <a:gd name="connsiteY5" fmla="*/ 6869325 h 6881644"/>
              <a:gd name="connsiteX6" fmla="*/ 6315586 w 12207754"/>
              <a:gd name="connsiteY6" fmla="*/ 6873458 h 6881644"/>
              <a:gd name="connsiteX7" fmla="*/ 6103348 w 12207754"/>
              <a:gd name="connsiteY7" fmla="*/ 6442348 h 6881644"/>
              <a:gd name="connsiteX8" fmla="*/ 5895844 w 12207754"/>
              <a:gd name="connsiteY8" fmla="*/ 6881644 h 6881644"/>
              <a:gd name="connsiteX9" fmla="*/ 378 w 12207754"/>
              <a:gd name="connsiteY9" fmla="*/ 6879866 h 6881644"/>
              <a:gd name="connsiteX10" fmla="*/ 806 w 12207754"/>
              <a:gd name="connsiteY10" fmla="*/ 0 h 6881644"/>
              <a:gd name="connsiteX0" fmla="*/ 806 w 12207754"/>
              <a:gd name="connsiteY0" fmla="*/ 0 h 6881644"/>
              <a:gd name="connsiteX1" fmla="*/ 5734430 w 12207754"/>
              <a:gd name="connsiteY1" fmla="*/ 7361 h 6881644"/>
              <a:gd name="connsiteX2" fmla="*/ 6122198 w 12207754"/>
              <a:gd name="connsiteY2" fmla="*/ 500908 h 6881644"/>
              <a:gd name="connsiteX3" fmla="*/ 6482481 w 12207754"/>
              <a:gd name="connsiteY3" fmla="*/ 1549 h 6881644"/>
              <a:gd name="connsiteX4" fmla="*/ 12203496 w 12207754"/>
              <a:gd name="connsiteY4" fmla="*/ 4384 h 6881644"/>
              <a:gd name="connsiteX5" fmla="*/ 12207061 w 12207754"/>
              <a:gd name="connsiteY5" fmla="*/ 6869325 h 6881644"/>
              <a:gd name="connsiteX6" fmla="*/ 6315586 w 12207754"/>
              <a:gd name="connsiteY6" fmla="*/ 6873458 h 6881644"/>
              <a:gd name="connsiteX7" fmla="*/ 6103348 w 12207754"/>
              <a:gd name="connsiteY7" fmla="*/ 6442348 h 6881644"/>
              <a:gd name="connsiteX8" fmla="*/ 5895844 w 12207754"/>
              <a:gd name="connsiteY8" fmla="*/ 6881644 h 6881644"/>
              <a:gd name="connsiteX9" fmla="*/ 378 w 12207754"/>
              <a:gd name="connsiteY9" fmla="*/ 6879866 h 6881644"/>
              <a:gd name="connsiteX10" fmla="*/ 806 w 12207754"/>
              <a:gd name="connsiteY10" fmla="*/ 0 h 6881644"/>
              <a:gd name="connsiteX0" fmla="*/ 806 w 12207754"/>
              <a:gd name="connsiteY0" fmla="*/ 4371 h 6886015"/>
              <a:gd name="connsiteX1" fmla="*/ 5734430 w 12207754"/>
              <a:gd name="connsiteY1" fmla="*/ 11732 h 6886015"/>
              <a:gd name="connsiteX2" fmla="*/ 6122198 w 12207754"/>
              <a:gd name="connsiteY2" fmla="*/ 505279 h 6886015"/>
              <a:gd name="connsiteX3" fmla="*/ 6332077 w 12207754"/>
              <a:gd name="connsiteY3" fmla="*/ 0 h 6886015"/>
              <a:gd name="connsiteX4" fmla="*/ 12203496 w 12207754"/>
              <a:gd name="connsiteY4" fmla="*/ 8755 h 6886015"/>
              <a:gd name="connsiteX5" fmla="*/ 12207061 w 12207754"/>
              <a:gd name="connsiteY5" fmla="*/ 6873696 h 6886015"/>
              <a:gd name="connsiteX6" fmla="*/ 6315586 w 12207754"/>
              <a:gd name="connsiteY6" fmla="*/ 6877829 h 6886015"/>
              <a:gd name="connsiteX7" fmla="*/ 6103348 w 12207754"/>
              <a:gd name="connsiteY7" fmla="*/ 6446719 h 6886015"/>
              <a:gd name="connsiteX8" fmla="*/ 5895844 w 12207754"/>
              <a:gd name="connsiteY8" fmla="*/ 6886015 h 6886015"/>
              <a:gd name="connsiteX9" fmla="*/ 378 w 12207754"/>
              <a:gd name="connsiteY9" fmla="*/ 6884237 h 6886015"/>
              <a:gd name="connsiteX10" fmla="*/ 806 w 12207754"/>
              <a:gd name="connsiteY10" fmla="*/ 4371 h 6886015"/>
              <a:gd name="connsiteX0" fmla="*/ 806 w 12207754"/>
              <a:gd name="connsiteY0" fmla="*/ 10398 h 6892042"/>
              <a:gd name="connsiteX1" fmla="*/ 5868124 w 12207754"/>
              <a:gd name="connsiteY1" fmla="*/ 0 h 6892042"/>
              <a:gd name="connsiteX2" fmla="*/ 6122198 w 12207754"/>
              <a:gd name="connsiteY2" fmla="*/ 511306 h 6892042"/>
              <a:gd name="connsiteX3" fmla="*/ 6332077 w 12207754"/>
              <a:gd name="connsiteY3" fmla="*/ 6027 h 6892042"/>
              <a:gd name="connsiteX4" fmla="*/ 12203496 w 12207754"/>
              <a:gd name="connsiteY4" fmla="*/ 14782 h 6892042"/>
              <a:gd name="connsiteX5" fmla="*/ 12207061 w 12207754"/>
              <a:gd name="connsiteY5" fmla="*/ 6879723 h 6892042"/>
              <a:gd name="connsiteX6" fmla="*/ 6315586 w 12207754"/>
              <a:gd name="connsiteY6" fmla="*/ 6883856 h 6892042"/>
              <a:gd name="connsiteX7" fmla="*/ 6103348 w 12207754"/>
              <a:gd name="connsiteY7" fmla="*/ 6452746 h 6892042"/>
              <a:gd name="connsiteX8" fmla="*/ 5895844 w 12207754"/>
              <a:gd name="connsiteY8" fmla="*/ 6892042 h 6892042"/>
              <a:gd name="connsiteX9" fmla="*/ 378 w 12207754"/>
              <a:gd name="connsiteY9" fmla="*/ 6890264 h 6892042"/>
              <a:gd name="connsiteX10" fmla="*/ 806 w 12207754"/>
              <a:gd name="connsiteY10" fmla="*/ 10398 h 6892042"/>
              <a:gd name="connsiteX0" fmla="*/ 806 w 12207754"/>
              <a:gd name="connsiteY0" fmla="*/ 10398 h 6892042"/>
              <a:gd name="connsiteX1" fmla="*/ 5868124 w 12207754"/>
              <a:gd name="connsiteY1" fmla="*/ 0 h 6892042"/>
              <a:gd name="connsiteX2" fmla="*/ 6088775 w 12207754"/>
              <a:gd name="connsiteY2" fmla="*/ 315952 h 6892042"/>
              <a:gd name="connsiteX3" fmla="*/ 6332077 w 12207754"/>
              <a:gd name="connsiteY3" fmla="*/ 6027 h 6892042"/>
              <a:gd name="connsiteX4" fmla="*/ 12203496 w 12207754"/>
              <a:gd name="connsiteY4" fmla="*/ 14782 h 6892042"/>
              <a:gd name="connsiteX5" fmla="*/ 12207061 w 12207754"/>
              <a:gd name="connsiteY5" fmla="*/ 6879723 h 6892042"/>
              <a:gd name="connsiteX6" fmla="*/ 6315586 w 12207754"/>
              <a:gd name="connsiteY6" fmla="*/ 6883856 h 6892042"/>
              <a:gd name="connsiteX7" fmla="*/ 6103348 w 12207754"/>
              <a:gd name="connsiteY7" fmla="*/ 6452746 h 6892042"/>
              <a:gd name="connsiteX8" fmla="*/ 5895844 w 12207754"/>
              <a:gd name="connsiteY8" fmla="*/ 6892042 h 6892042"/>
              <a:gd name="connsiteX9" fmla="*/ 378 w 12207754"/>
              <a:gd name="connsiteY9" fmla="*/ 6890264 h 6892042"/>
              <a:gd name="connsiteX10" fmla="*/ 806 w 12207754"/>
              <a:gd name="connsiteY10" fmla="*/ 10398 h 6892042"/>
              <a:gd name="connsiteX0" fmla="*/ 806 w 12207754"/>
              <a:gd name="connsiteY0" fmla="*/ 10398 h 6892042"/>
              <a:gd name="connsiteX1" fmla="*/ 5868124 w 12207754"/>
              <a:gd name="connsiteY1" fmla="*/ 0 h 6892042"/>
              <a:gd name="connsiteX2" fmla="*/ 6102511 w 12207754"/>
              <a:gd name="connsiteY2" fmla="*/ 495980 h 6892042"/>
              <a:gd name="connsiteX3" fmla="*/ 6332077 w 12207754"/>
              <a:gd name="connsiteY3" fmla="*/ 6027 h 6892042"/>
              <a:gd name="connsiteX4" fmla="*/ 12203496 w 12207754"/>
              <a:gd name="connsiteY4" fmla="*/ 14782 h 6892042"/>
              <a:gd name="connsiteX5" fmla="*/ 12207061 w 12207754"/>
              <a:gd name="connsiteY5" fmla="*/ 6879723 h 6892042"/>
              <a:gd name="connsiteX6" fmla="*/ 6315586 w 12207754"/>
              <a:gd name="connsiteY6" fmla="*/ 6883856 h 6892042"/>
              <a:gd name="connsiteX7" fmla="*/ 6103348 w 12207754"/>
              <a:gd name="connsiteY7" fmla="*/ 6452746 h 6892042"/>
              <a:gd name="connsiteX8" fmla="*/ 5895844 w 12207754"/>
              <a:gd name="connsiteY8" fmla="*/ 6892042 h 6892042"/>
              <a:gd name="connsiteX9" fmla="*/ 378 w 12207754"/>
              <a:gd name="connsiteY9" fmla="*/ 6890264 h 6892042"/>
              <a:gd name="connsiteX10" fmla="*/ 806 w 12207754"/>
              <a:gd name="connsiteY10" fmla="*/ 10398 h 6892042"/>
              <a:gd name="connsiteX0" fmla="*/ 806 w 12207754"/>
              <a:gd name="connsiteY0" fmla="*/ 10398 h 6892042"/>
              <a:gd name="connsiteX1" fmla="*/ 5872703 w 12207754"/>
              <a:gd name="connsiteY1" fmla="*/ 0 h 6892042"/>
              <a:gd name="connsiteX2" fmla="*/ 6102511 w 12207754"/>
              <a:gd name="connsiteY2" fmla="*/ 495980 h 6892042"/>
              <a:gd name="connsiteX3" fmla="*/ 6332077 w 12207754"/>
              <a:gd name="connsiteY3" fmla="*/ 6027 h 6892042"/>
              <a:gd name="connsiteX4" fmla="*/ 12203496 w 12207754"/>
              <a:gd name="connsiteY4" fmla="*/ 14782 h 6892042"/>
              <a:gd name="connsiteX5" fmla="*/ 12207061 w 12207754"/>
              <a:gd name="connsiteY5" fmla="*/ 6879723 h 6892042"/>
              <a:gd name="connsiteX6" fmla="*/ 6315586 w 12207754"/>
              <a:gd name="connsiteY6" fmla="*/ 6883856 h 6892042"/>
              <a:gd name="connsiteX7" fmla="*/ 6103348 w 12207754"/>
              <a:gd name="connsiteY7" fmla="*/ 6452746 h 6892042"/>
              <a:gd name="connsiteX8" fmla="*/ 5895844 w 12207754"/>
              <a:gd name="connsiteY8" fmla="*/ 6892042 h 6892042"/>
              <a:gd name="connsiteX9" fmla="*/ 378 w 12207754"/>
              <a:gd name="connsiteY9" fmla="*/ 6890264 h 6892042"/>
              <a:gd name="connsiteX10" fmla="*/ 806 w 12207754"/>
              <a:gd name="connsiteY10" fmla="*/ 10398 h 6892042"/>
              <a:gd name="connsiteX0" fmla="*/ 806 w 12207754"/>
              <a:gd name="connsiteY0" fmla="*/ 10398 h 6892042"/>
              <a:gd name="connsiteX1" fmla="*/ 5872703 w 12207754"/>
              <a:gd name="connsiteY1" fmla="*/ 0 h 6892042"/>
              <a:gd name="connsiteX2" fmla="*/ 6102511 w 12207754"/>
              <a:gd name="connsiteY2" fmla="*/ 495980 h 6892042"/>
              <a:gd name="connsiteX3" fmla="*/ 6332077 w 12207754"/>
              <a:gd name="connsiteY3" fmla="*/ 6027 h 6892042"/>
              <a:gd name="connsiteX4" fmla="*/ 12203496 w 12207754"/>
              <a:gd name="connsiteY4" fmla="*/ 14782 h 6892042"/>
              <a:gd name="connsiteX5" fmla="*/ 12207061 w 12207754"/>
              <a:gd name="connsiteY5" fmla="*/ 6879723 h 6892042"/>
              <a:gd name="connsiteX6" fmla="*/ 6315586 w 12207754"/>
              <a:gd name="connsiteY6" fmla="*/ 6883856 h 6892042"/>
              <a:gd name="connsiteX7" fmla="*/ 6103348 w 12207754"/>
              <a:gd name="connsiteY7" fmla="*/ 6423552 h 6892042"/>
              <a:gd name="connsiteX8" fmla="*/ 5895844 w 12207754"/>
              <a:gd name="connsiteY8" fmla="*/ 6892042 h 6892042"/>
              <a:gd name="connsiteX9" fmla="*/ 378 w 12207754"/>
              <a:gd name="connsiteY9" fmla="*/ 6890264 h 6892042"/>
              <a:gd name="connsiteX10" fmla="*/ 806 w 12207754"/>
              <a:gd name="connsiteY10" fmla="*/ 10398 h 6892042"/>
              <a:gd name="connsiteX0" fmla="*/ 806 w 12207754"/>
              <a:gd name="connsiteY0" fmla="*/ 10398 h 6892042"/>
              <a:gd name="connsiteX1" fmla="*/ 5872703 w 12207754"/>
              <a:gd name="connsiteY1" fmla="*/ 0 h 6892042"/>
              <a:gd name="connsiteX2" fmla="*/ 6102511 w 12207754"/>
              <a:gd name="connsiteY2" fmla="*/ 495980 h 6892042"/>
              <a:gd name="connsiteX3" fmla="*/ 6332077 w 12207754"/>
              <a:gd name="connsiteY3" fmla="*/ 6027 h 6892042"/>
              <a:gd name="connsiteX4" fmla="*/ 12203496 w 12207754"/>
              <a:gd name="connsiteY4" fmla="*/ 14782 h 6892042"/>
              <a:gd name="connsiteX5" fmla="*/ 12207061 w 12207754"/>
              <a:gd name="connsiteY5" fmla="*/ 6879723 h 6892042"/>
              <a:gd name="connsiteX6" fmla="*/ 6315586 w 12207754"/>
              <a:gd name="connsiteY6" fmla="*/ 6883856 h 6892042"/>
              <a:gd name="connsiteX7" fmla="*/ 6098770 w 12207754"/>
              <a:gd name="connsiteY7" fmla="*/ 6331107 h 6892042"/>
              <a:gd name="connsiteX8" fmla="*/ 5895844 w 12207754"/>
              <a:gd name="connsiteY8" fmla="*/ 6892042 h 6892042"/>
              <a:gd name="connsiteX9" fmla="*/ 378 w 12207754"/>
              <a:gd name="connsiteY9" fmla="*/ 6890264 h 6892042"/>
              <a:gd name="connsiteX10" fmla="*/ 806 w 12207754"/>
              <a:gd name="connsiteY10" fmla="*/ 10398 h 6892042"/>
              <a:gd name="connsiteX0" fmla="*/ 806 w 12207754"/>
              <a:gd name="connsiteY0" fmla="*/ 10398 h 6892042"/>
              <a:gd name="connsiteX1" fmla="*/ 5872703 w 12207754"/>
              <a:gd name="connsiteY1" fmla="*/ 0 h 6892042"/>
              <a:gd name="connsiteX2" fmla="*/ 6102511 w 12207754"/>
              <a:gd name="connsiteY2" fmla="*/ 495980 h 6892042"/>
              <a:gd name="connsiteX3" fmla="*/ 6332077 w 12207754"/>
              <a:gd name="connsiteY3" fmla="*/ 6027 h 6892042"/>
              <a:gd name="connsiteX4" fmla="*/ 12203496 w 12207754"/>
              <a:gd name="connsiteY4" fmla="*/ 14782 h 6892042"/>
              <a:gd name="connsiteX5" fmla="*/ 12207061 w 12207754"/>
              <a:gd name="connsiteY5" fmla="*/ 6879723 h 6892042"/>
              <a:gd name="connsiteX6" fmla="*/ 6315586 w 12207754"/>
              <a:gd name="connsiteY6" fmla="*/ 6883856 h 6892042"/>
              <a:gd name="connsiteX7" fmla="*/ 6103348 w 12207754"/>
              <a:gd name="connsiteY7" fmla="*/ 6428420 h 6892042"/>
              <a:gd name="connsiteX8" fmla="*/ 5895844 w 12207754"/>
              <a:gd name="connsiteY8" fmla="*/ 6892042 h 6892042"/>
              <a:gd name="connsiteX9" fmla="*/ 378 w 12207754"/>
              <a:gd name="connsiteY9" fmla="*/ 6890264 h 6892042"/>
              <a:gd name="connsiteX10" fmla="*/ 806 w 12207754"/>
              <a:gd name="connsiteY10" fmla="*/ 10398 h 68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07754" h="6892042">
                <a:moveTo>
                  <a:pt x="806" y="10398"/>
                </a:moveTo>
                <a:lnTo>
                  <a:pt x="5872703" y="0"/>
                </a:lnTo>
                <a:lnTo>
                  <a:pt x="6102511" y="495980"/>
                </a:lnTo>
                <a:lnTo>
                  <a:pt x="6332077" y="6027"/>
                </a:lnTo>
                <a:lnTo>
                  <a:pt x="12203496" y="14782"/>
                </a:lnTo>
                <a:cubicBezTo>
                  <a:pt x="12200101" y="2298512"/>
                  <a:pt x="12210456" y="4595993"/>
                  <a:pt x="12207061" y="6879723"/>
                </a:cubicBezTo>
                <a:lnTo>
                  <a:pt x="6315586" y="6883856"/>
                </a:lnTo>
                <a:lnTo>
                  <a:pt x="6103348" y="6428420"/>
                </a:lnTo>
                <a:lnTo>
                  <a:pt x="5895844" y="6892042"/>
                </a:lnTo>
                <a:lnTo>
                  <a:pt x="378" y="6890264"/>
                </a:lnTo>
                <a:cubicBezTo>
                  <a:pt x="-1084" y="4600184"/>
                  <a:pt x="2268" y="2300478"/>
                  <a:pt x="806" y="10398"/>
                </a:cubicBezTo>
                <a:close/>
              </a:path>
            </a:pathLst>
          </a:custGeom>
        </p:spPr>
        <p:txBody>
          <a:bodyPr/>
          <a:lstStyle>
            <a:lvl1pPr marL="0" indent="0">
              <a:buNone/>
              <a:defRPr baseline="0">
                <a:solidFill>
                  <a:schemeClr val="bg1"/>
                </a:solidFill>
              </a:defRPr>
            </a:lvl1pPr>
          </a:lstStyle>
          <a:p>
            <a:r>
              <a:rPr lang="nl-NL" dirty="0"/>
              <a:t>Voeg een afbeelding </a:t>
            </a:r>
            <a:r>
              <a:rPr lang="nl-NL" dirty="0" err="1"/>
              <a:t>inv</a:t>
            </a:r>
            <a:endParaRPr lang="nl-NL" dirty="0"/>
          </a:p>
        </p:txBody>
      </p:sp>
      <p:sp>
        <p:nvSpPr>
          <p:cNvPr id="8" name="Tijdelijke aanduiding voor datum 3">
            <a:extLst>
              <a:ext uri="{FF2B5EF4-FFF2-40B4-BE49-F238E27FC236}">
                <a16:creationId xmlns:a16="http://schemas.microsoft.com/office/drawing/2014/main" id="{1115B77C-CEDB-7E49-A73C-47BE3BA466C6}"/>
              </a:ext>
            </a:extLst>
          </p:cNvPr>
          <p:cNvSpPr>
            <a:spLocks noGrp="1"/>
          </p:cNvSpPr>
          <p:nvPr>
            <p:ph type="dt" sz="half" idx="2"/>
          </p:nvPr>
        </p:nvSpPr>
        <p:spPr>
          <a:xfrm>
            <a:off x="8179823" y="6493405"/>
            <a:ext cx="2743200" cy="365125"/>
          </a:xfrm>
          <a:prstGeom prst="rect">
            <a:avLst/>
          </a:prstGeom>
        </p:spPr>
        <p:txBody>
          <a:bodyPr/>
          <a:lstStyle>
            <a:lvl1pPr algn="r">
              <a:defRPr sz="1100">
                <a:solidFill>
                  <a:srgbClr val="163C75"/>
                </a:solidFill>
              </a:defRPr>
            </a:lvl1pPr>
          </a:lstStyle>
          <a:p>
            <a:fld id="{CF3EF22A-7AC4-A94B-9EA4-9CF05AD3F383}" type="datetime4">
              <a:rPr lang="nl-NL" smtClean="0"/>
              <a:pPr/>
              <a:t>26 januari 2024</a:t>
            </a:fld>
            <a:endParaRPr lang="nl-NL" dirty="0"/>
          </a:p>
        </p:txBody>
      </p:sp>
      <p:sp>
        <p:nvSpPr>
          <p:cNvPr id="9" name="Tijdelijke aanduiding voor dianummer 5">
            <a:extLst>
              <a:ext uri="{FF2B5EF4-FFF2-40B4-BE49-F238E27FC236}">
                <a16:creationId xmlns:a16="http://schemas.microsoft.com/office/drawing/2014/main" id="{CFD69A16-F335-3842-8236-FEB27475C944}"/>
              </a:ext>
            </a:extLst>
          </p:cNvPr>
          <p:cNvSpPr>
            <a:spLocks noGrp="1"/>
          </p:cNvSpPr>
          <p:nvPr>
            <p:ph type="sldNum" sz="quarter" idx="4"/>
          </p:nvPr>
        </p:nvSpPr>
        <p:spPr>
          <a:xfrm>
            <a:off x="10923023" y="6492875"/>
            <a:ext cx="921026" cy="365125"/>
          </a:xfrm>
          <a:prstGeom prst="rect">
            <a:avLst/>
          </a:prstGeom>
        </p:spPr>
        <p:txBody>
          <a:bodyPr/>
          <a:lstStyle>
            <a:lvl1pPr algn="r">
              <a:defRPr sz="1100">
                <a:solidFill>
                  <a:srgbClr val="163C75"/>
                </a:solidFill>
              </a:defRPr>
            </a:lvl1pPr>
          </a:lstStyle>
          <a:p>
            <a:fld id="{46FBC60C-7C9A-F34F-AE35-028B06CCE991}" type="slidenum">
              <a:rPr lang="nl-NL" smtClean="0"/>
              <a:pPr/>
              <a:t>‹#›</a:t>
            </a:fld>
            <a:endParaRPr lang="nl-NL" dirty="0"/>
          </a:p>
        </p:txBody>
      </p:sp>
      <p:pic>
        <p:nvPicPr>
          <p:cNvPr id="4" name="Afbeelding 3">
            <a:extLst>
              <a:ext uri="{FF2B5EF4-FFF2-40B4-BE49-F238E27FC236}">
                <a16:creationId xmlns:a16="http://schemas.microsoft.com/office/drawing/2014/main" id="{A493BC16-7B32-1249-84C8-AE57AFC8C8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55105" y="0"/>
            <a:ext cx="881789" cy="895676"/>
          </a:xfrm>
          <a:prstGeom prst="rect">
            <a:avLst/>
          </a:prstGeom>
        </p:spPr>
      </p:pic>
      <p:pic>
        <p:nvPicPr>
          <p:cNvPr id="11" name="Afbeelding 10">
            <a:extLst>
              <a:ext uri="{FF2B5EF4-FFF2-40B4-BE49-F238E27FC236}">
                <a16:creationId xmlns:a16="http://schemas.microsoft.com/office/drawing/2014/main" id="{CCB91960-4B36-E34E-865E-8577B9142F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5655105" y="5989828"/>
            <a:ext cx="881789" cy="895676"/>
          </a:xfrm>
          <a:prstGeom prst="rect">
            <a:avLst/>
          </a:prstGeom>
        </p:spPr>
      </p:pic>
    </p:spTree>
    <p:extLst>
      <p:ext uri="{BB962C8B-B14F-4D97-AF65-F5344CB8AC3E}">
        <p14:creationId xmlns:p14="http://schemas.microsoft.com/office/powerpoint/2010/main" val="276516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10" name="Tijdelijke aanduiding voor afbeelding 3">
            <a:extLst>
              <a:ext uri="{FF2B5EF4-FFF2-40B4-BE49-F238E27FC236}">
                <a16:creationId xmlns:a16="http://schemas.microsoft.com/office/drawing/2014/main" id="{4C08FD8C-4283-B14C-AA57-0D62BA03DD58}"/>
              </a:ext>
            </a:extLst>
          </p:cNvPr>
          <p:cNvSpPr>
            <a:spLocks noGrp="1"/>
          </p:cNvSpPr>
          <p:nvPr>
            <p:ph type="pic" sz="quarter" idx="11" hasCustomPrompt="1"/>
          </p:nvPr>
        </p:nvSpPr>
        <p:spPr>
          <a:xfrm>
            <a:off x="6094350" y="480162"/>
            <a:ext cx="6097646" cy="5912218"/>
          </a:xfrm>
          <a:custGeom>
            <a:avLst/>
            <a:gdLst>
              <a:gd name="connsiteX0" fmla="*/ 0 w 6096000"/>
              <a:gd name="connsiteY0" fmla="*/ 0 h 6858000"/>
              <a:gd name="connsiteX1" fmla="*/ 5079980 w 6096000"/>
              <a:gd name="connsiteY1" fmla="*/ 0 h 6858000"/>
              <a:gd name="connsiteX2" fmla="*/ 6096000 w 6096000"/>
              <a:gd name="connsiteY2" fmla="*/ 1016020 h 6858000"/>
              <a:gd name="connsiteX3" fmla="*/ 6096000 w 6096000"/>
              <a:gd name="connsiteY3" fmla="*/ 6858000 h 6858000"/>
              <a:gd name="connsiteX4" fmla="*/ 6096000 w 6096000"/>
              <a:gd name="connsiteY4" fmla="*/ 6858000 h 6858000"/>
              <a:gd name="connsiteX5" fmla="*/ 1016020 w 6096000"/>
              <a:gd name="connsiteY5" fmla="*/ 6858000 h 6858000"/>
              <a:gd name="connsiteX6" fmla="*/ 0 w 6096000"/>
              <a:gd name="connsiteY6" fmla="*/ 5841980 h 6858000"/>
              <a:gd name="connsiteX7" fmla="*/ 0 w 6096000"/>
              <a:gd name="connsiteY7" fmla="*/ 0 h 6858000"/>
              <a:gd name="connsiteX0" fmla="*/ 0 w 6101411"/>
              <a:gd name="connsiteY0" fmla="*/ 0 h 6858000"/>
              <a:gd name="connsiteX1" fmla="*/ 5079980 w 6101411"/>
              <a:gd name="connsiteY1" fmla="*/ 0 h 6858000"/>
              <a:gd name="connsiteX2" fmla="*/ 6101411 w 6101411"/>
              <a:gd name="connsiteY2" fmla="*/ 4228 h 6858000"/>
              <a:gd name="connsiteX3" fmla="*/ 6096000 w 6101411"/>
              <a:gd name="connsiteY3" fmla="*/ 6858000 h 6858000"/>
              <a:gd name="connsiteX4" fmla="*/ 6096000 w 6101411"/>
              <a:gd name="connsiteY4" fmla="*/ 6858000 h 6858000"/>
              <a:gd name="connsiteX5" fmla="*/ 1016020 w 6101411"/>
              <a:gd name="connsiteY5" fmla="*/ 6858000 h 6858000"/>
              <a:gd name="connsiteX6" fmla="*/ 0 w 6101411"/>
              <a:gd name="connsiteY6" fmla="*/ 5841980 h 6858000"/>
              <a:gd name="connsiteX7" fmla="*/ 0 w 6101411"/>
              <a:gd name="connsiteY7" fmla="*/ 0 h 6858000"/>
              <a:gd name="connsiteX0" fmla="*/ 5411 w 6101411"/>
              <a:gd name="connsiteY0" fmla="*/ 1769282 h 6858000"/>
              <a:gd name="connsiteX1" fmla="*/ 5079980 w 6101411"/>
              <a:gd name="connsiteY1" fmla="*/ 0 h 6858000"/>
              <a:gd name="connsiteX2" fmla="*/ 6101411 w 6101411"/>
              <a:gd name="connsiteY2" fmla="*/ 4228 h 6858000"/>
              <a:gd name="connsiteX3" fmla="*/ 6096000 w 6101411"/>
              <a:gd name="connsiteY3" fmla="*/ 6858000 h 6858000"/>
              <a:gd name="connsiteX4" fmla="*/ 6096000 w 6101411"/>
              <a:gd name="connsiteY4" fmla="*/ 6858000 h 6858000"/>
              <a:gd name="connsiteX5" fmla="*/ 1016020 w 6101411"/>
              <a:gd name="connsiteY5" fmla="*/ 6858000 h 6858000"/>
              <a:gd name="connsiteX6" fmla="*/ 0 w 6101411"/>
              <a:gd name="connsiteY6" fmla="*/ 5841980 h 6858000"/>
              <a:gd name="connsiteX7" fmla="*/ 5411 w 6101411"/>
              <a:gd name="connsiteY7" fmla="*/ 1769282 h 6858000"/>
              <a:gd name="connsiteX0" fmla="*/ 5411 w 6101411"/>
              <a:gd name="connsiteY0" fmla="*/ 1769282 h 6858000"/>
              <a:gd name="connsiteX1" fmla="*/ 989528 w 6101411"/>
              <a:gd name="connsiteY1" fmla="*/ 0 h 6858000"/>
              <a:gd name="connsiteX2" fmla="*/ 6101411 w 6101411"/>
              <a:gd name="connsiteY2" fmla="*/ 4228 h 6858000"/>
              <a:gd name="connsiteX3" fmla="*/ 6096000 w 6101411"/>
              <a:gd name="connsiteY3" fmla="*/ 6858000 h 6858000"/>
              <a:gd name="connsiteX4" fmla="*/ 6096000 w 6101411"/>
              <a:gd name="connsiteY4" fmla="*/ 6858000 h 6858000"/>
              <a:gd name="connsiteX5" fmla="*/ 1016020 w 6101411"/>
              <a:gd name="connsiteY5" fmla="*/ 6858000 h 6858000"/>
              <a:gd name="connsiteX6" fmla="*/ 0 w 6101411"/>
              <a:gd name="connsiteY6" fmla="*/ 5841980 h 6858000"/>
              <a:gd name="connsiteX7" fmla="*/ 5411 w 6101411"/>
              <a:gd name="connsiteY7" fmla="*/ 1769282 h 6858000"/>
              <a:gd name="connsiteX0" fmla="*/ 16232 w 6112232"/>
              <a:gd name="connsiteY0" fmla="*/ 1769282 h 6858000"/>
              <a:gd name="connsiteX1" fmla="*/ 1000349 w 6112232"/>
              <a:gd name="connsiteY1" fmla="*/ 0 h 6858000"/>
              <a:gd name="connsiteX2" fmla="*/ 6112232 w 6112232"/>
              <a:gd name="connsiteY2" fmla="*/ 4228 h 6858000"/>
              <a:gd name="connsiteX3" fmla="*/ 6106821 w 6112232"/>
              <a:gd name="connsiteY3" fmla="*/ 6858000 h 6858000"/>
              <a:gd name="connsiteX4" fmla="*/ 6106821 w 6112232"/>
              <a:gd name="connsiteY4" fmla="*/ 6858000 h 6858000"/>
              <a:gd name="connsiteX5" fmla="*/ 1026841 w 6112232"/>
              <a:gd name="connsiteY5" fmla="*/ 6858000 h 6858000"/>
              <a:gd name="connsiteX6" fmla="*/ 0 w 6112232"/>
              <a:gd name="connsiteY6" fmla="*/ 5073668 h 6858000"/>
              <a:gd name="connsiteX7" fmla="*/ 16232 w 6112232"/>
              <a:gd name="connsiteY7" fmla="*/ 1769282 h 6858000"/>
              <a:gd name="connsiteX0" fmla="*/ 16232 w 6112232"/>
              <a:gd name="connsiteY0" fmla="*/ 1769282 h 6858000"/>
              <a:gd name="connsiteX1" fmla="*/ 1000349 w 6112232"/>
              <a:gd name="connsiteY1" fmla="*/ 0 h 6858000"/>
              <a:gd name="connsiteX2" fmla="*/ 6112232 w 6112232"/>
              <a:gd name="connsiteY2" fmla="*/ 4228 h 6858000"/>
              <a:gd name="connsiteX3" fmla="*/ 6106821 w 6112232"/>
              <a:gd name="connsiteY3" fmla="*/ 6858000 h 6858000"/>
              <a:gd name="connsiteX4" fmla="*/ 6106821 w 6112232"/>
              <a:gd name="connsiteY4" fmla="*/ 6858000 h 6858000"/>
              <a:gd name="connsiteX5" fmla="*/ 1005199 w 6112232"/>
              <a:gd name="connsiteY5" fmla="*/ 6858000 h 6858000"/>
              <a:gd name="connsiteX6" fmla="*/ 0 w 6112232"/>
              <a:gd name="connsiteY6" fmla="*/ 5073668 h 6858000"/>
              <a:gd name="connsiteX7" fmla="*/ 16232 w 6112232"/>
              <a:gd name="connsiteY7" fmla="*/ 1769282 h 6858000"/>
              <a:gd name="connsiteX0" fmla="*/ 521 w 6096521"/>
              <a:gd name="connsiteY0" fmla="*/ 1769282 h 6858000"/>
              <a:gd name="connsiteX1" fmla="*/ 984638 w 6096521"/>
              <a:gd name="connsiteY1" fmla="*/ 0 h 6858000"/>
              <a:gd name="connsiteX2" fmla="*/ 6096521 w 6096521"/>
              <a:gd name="connsiteY2" fmla="*/ 4228 h 6858000"/>
              <a:gd name="connsiteX3" fmla="*/ 6091110 w 6096521"/>
              <a:gd name="connsiteY3" fmla="*/ 6858000 h 6858000"/>
              <a:gd name="connsiteX4" fmla="*/ 6091110 w 6096521"/>
              <a:gd name="connsiteY4" fmla="*/ 6858000 h 6858000"/>
              <a:gd name="connsiteX5" fmla="*/ 989488 w 6096521"/>
              <a:gd name="connsiteY5" fmla="*/ 6858000 h 6858000"/>
              <a:gd name="connsiteX6" fmla="*/ 521 w 6096521"/>
              <a:gd name="connsiteY6" fmla="*/ 5084489 h 6858000"/>
              <a:gd name="connsiteX7" fmla="*/ 521 w 6096521"/>
              <a:gd name="connsiteY7" fmla="*/ 1769282 h 6858000"/>
              <a:gd name="connsiteX0" fmla="*/ 521 w 6096521"/>
              <a:gd name="connsiteY0" fmla="*/ 1765054 h 6853772"/>
              <a:gd name="connsiteX1" fmla="*/ 720928 w 6096521"/>
              <a:gd name="connsiteY1" fmla="*/ 9856 h 6853772"/>
              <a:gd name="connsiteX2" fmla="*/ 6096521 w 6096521"/>
              <a:gd name="connsiteY2" fmla="*/ 0 h 6853772"/>
              <a:gd name="connsiteX3" fmla="*/ 6091110 w 6096521"/>
              <a:gd name="connsiteY3" fmla="*/ 6853772 h 6853772"/>
              <a:gd name="connsiteX4" fmla="*/ 6091110 w 6096521"/>
              <a:gd name="connsiteY4" fmla="*/ 6853772 h 6853772"/>
              <a:gd name="connsiteX5" fmla="*/ 989488 w 6096521"/>
              <a:gd name="connsiteY5" fmla="*/ 6853772 h 6853772"/>
              <a:gd name="connsiteX6" fmla="*/ 521 w 6096521"/>
              <a:gd name="connsiteY6" fmla="*/ 5080261 h 6853772"/>
              <a:gd name="connsiteX7" fmla="*/ 521 w 6096521"/>
              <a:gd name="connsiteY7" fmla="*/ 1765054 h 6853772"/>
              <a:gd name="connsiteX0" fmla="*/ 143 w 6108410"/>
              <a:gd name="connsiteY0" fmla="*/ 1525616 h 6853772"/>
              <a:gd name="connsiteX1" fmla="*/ 732817 w 6108410"/>
              <a:gd name="connsiteY1" fmla="*/ 9856 h 6853772"/>
              <a:gd name="connsiteX2" fmla="*/ 6108410 w 6108410"/>
              <a:gd name="connsiteY2" fmla="*/ 0 h 6853772"/>
              <a:gd name="connsiteX3" fmla="*/ 6102999 w 6108410"/>
              <a:gd name="connsiteY3" fmla="*/ 6853772 h 6853772"/>
              <a:gd name="connsiteX4" fmla="*/ 6102999 w 6108410"/>
              <a:gd name="connsiteY4" fmla="*/ 6853772 h 6853772"/>
              <a:gd name="connsiteX5" fmla="*/ 1001377 w 6108410"/>
              <a:gd name="connsiteY5" fmla="*/ 6853772 h 6853772"/>
              <a:gd name="connsiteX6" fmla="*/ 12410 w 6108410"/>
              <a:gd name="connsiteY6" fmla="*/ 5080261 h 6853772"/>
              <a:gd name="connsiteX7" fmla="*/ 143 w 6108410"/>
              <a:gd name="connsiteY7" fmla="*/ 1525616 h 6853772"/>
              <a:gd name="connsiteX0" fmla="*/ 143 w 6108410"/>
              <a:gd name="connsiteY0" fmla="*/ 1525616 h 6853772"/>
              <a:gd name="connsiteX1" fmla="*/ 732817 w 6108410"/>
              <a:gd name="connsiteY1" fmla="*/ 9856 h 6853772"/>
              <a:gd name="connsiteX2" fmla="*/ 6108410 w 6108410"/>
              <a:gd name="connsiteY2" fmla="*/ 0 h 6853772"/>
              <a:gd name="connsiteX3" fmla="*/ 6102999 w 6108410"/>
              <a:gd name="connsiteY3" fmla="*/ 6853772 h 6853772"/>
              <a:gd name="connsiteX4" fmla="*/ 6102999 w 6108410"/>
              <a:gd name="connsiteY4" fmla="*/ 6853772 h 6853772"/>
              <a:gd name="connsiteX5" fmla="*/ 1001377 w 6108410"/>
              <a:gd name="connsiteY5" fmla="*/ 6853772 h 6853772"/>
              <a:gd name="connsiteX6" fmla="*/ 12410 w 6108410"/>
              <a:gd name="connsiteY6" fmla="*/ 5347869 h 6853772"/>
              <a:gd name="connsiteX7" fmla="*/ 143 w 6108410"/>
              <a:gd name="connsiteY7" fmla="*/ 1525616 h 6853772"/>
              <a:gd name="connsiteX0" fmla="*/ 143 w 6108410"/>
              <a:gd name="connsiteY0" fmla="*/ 1525616 h 6867856"/>
              <a:gd name="connsiteX1" fmla="*/ 732817 w 6108410"/>
              <a:gd name="connsiteY1" fmla="*/ 9856 h 6867856"/>
              <a:gd name="connsiteX2" fmla="*/ 6108410 w 6108410"/>
              <a:gd name="connsiteY2" fmla="*/ 0 h 6867856"/>
              <a:gd name="connsiteX3" fmla="*/ 6102999 w 6108410"/>
              <a:gd name="connsiteY3" fmla="*/ 6853772 h 6867856"/>
              <a:gd name="connsiteX4" fmla="*/ 6102999 w 6108410"/>
              <a:gd name="connsiteY4" fmla="*/ 6853772 h 6867856"/>
              <a:gd name="connsiteX5" fmla="*/ 749932 w 6108410"/>
              <a:gd name="connsiteY5" fmla="*/ 6867856 h 6867856"/>
              <a:gd name="connsiteX6" fmla="*/ 12410 w 6108410"/>
              <a:gd name="connsiteY6" fmla="*/ 5347869 h 6867856"/>
              <a:gd name="connsiteX7" fmla="*/ 143 w 6108410"/>
              <a:gd name="connsiteY7" fmla="*/ 1525616 h 6867856"/>
              <a:gd name="connsiteX0" fmla="*/ 143 w 6108410"/>
              <a:gd name="connsiteY0" fmla="*/ 1525616 h 6874899"/>
              <a:gd name="connsiteX1" fmla="*/ 732817 w 6108410"/>
              <a:gd name="connsiteY1" fmla="*/ 9856 h 6874899"/>
              <a:gd name="connsiteX2" fmla="*/ 6108410 w 6108410"/>
              <a:gd name="connsiteY2" fmla="*/ 0 h 6874899"/>
              <a:gd name="connsiteX3" fmla="*/ 6102999 w 6108410"/>
              <a:gd name="connsiteY3" fmla="*/ 6853772 h 6874899"/>
              <a:gd name="connsiteX4" fmla="*/ 6102999 w 6108410"/>
              <a:gd name="connsiteY4" fmla="*/ 6853772 h 6874899"/>
              <a:gd name="connsiteX5" fmla="*/ 688604 w 6108410"/>
              <a:gd name="connsiteY5" fmla="*/ 6874899 h 6874899"/>
              <a:gd name="connsiteX6" fmla="*/ 12410 w 6108410"/>
              <a:gd name="connsiteY6" fmla="*/ 5347869 h 6874899"/>
              <a:gd name="connsiteX7" fmla="*/ 143 w 6108410"/>
              <a:gd name="connsiteY7" fmla="*/ 1525616 h 6874899"/>
              <a:gd name="connsiteX0" fmla="*/ 61326 w 6169593"/>
              <a:gd name="connsiteY0" fmla="*/ 1525616 h 6874899"/>
              <a:gd name="connsiteX1" fmla="*/ 794000 w 6169593"/>
              <a:gd name="connsiteY1" fmla="*/ 9856 h 6874899"/>
              <a:gd name="connsiteX2" fmla="*/ 6169593 w 6169593"/>
              <a:gd name="connsiteY2" fmla="*/ 0 h 6874899"/>
              <a:gd name="connsiteX3" fmla="*/ 6164182 w 6169593"/>
              <a:gd name="connsiteY3" fmla="*/ 6853772 h 6874899"/>
              <a:gd name="connsiteX4" fmla="*/ 6164182 w 6169593"/>
              <a:gd name="connsiteY4" fmla="*/ 6853772 h 6874899"/>
              <a:gd name="connsiteX5" fmla="*/ 749787 w 6169593"/>
              <a:gd name="connsiteY5" fmla="*/ 6874899 h 6874899"/>
              <a:gd name="connsiteX6" fmla="*/ 0 w 6169593"/>
              <a:gd name="connsiteY6" fmla="*/ 5354911 h 6874899"/>
              <a:gd name="connsiteX7" fmla="*/ 61326 w 6169593"/>
              <a:gd name="connsiteY7" fmla="*/ 1525616 h 6874899"/>
              <a:gd name="connsiteX0" fmla="*/ 6131 w 6169593"/>
              <a:gd name="connsiteY0" fmla="*/ 1497446 h 6874899"/>
              <a:gd name="connsiteX1" fmla="*/ 794000 w 6169593"/>
              <a:gd name="connsiteY1" fmla="*/ 9856 h 6874899"/>
              <a:gd name="connsiteX2" fmla="*/ 6169593 w 6169593"/>
              <a:gd name="connsiteY2" fmla="*/ 0 h 6874899"/>
              <a:gd name="connsiteX3" fmla="*/ 6164182 w 6169593"/>
              <a:gd name="connsiteY3" fmla="*/ 6853772 h 6874899"/>
              <a:gd name="connsiteX4" fmla="*/ 6164182 w 6169593"/>
              <a:gd name="connsiteY4" fmla="*/ 6853772 h 6874899"/>
              <a:gd name="connsiteX5" fmla="*/ 749787 w 6169593"/>
              <a:gd name="connsiteY5" fmla="*/ 6874899 h 6874899"/>
              <a:gd name="connsiteX6" fmla="*/ 0 w 6169593"/>
              <a:gd name="connsiteY6" fmla="*/ 5354911 h 6874899"/>
              <a:gd name="connsiteX7" fmla="*/ 6131 w 6169593"/>
              <a:gd name="connsiteY7" fmla="*/ 1497446 h 6874899"/>
              <a:gd name="connsiteX0" fmla="*/ 6131 w 6169593"/>
              <a:gd name="connsiteY0" fmla="*/ 1497446 h 6874899"/>
              <a:gd name="connsiteX1" fmla="*/ 726539 w 6169593"/>
              <a:gd name="connsiteY1" fmla="*/ 9856 h 6874899"/>
              <a:gd name="connsiteX2" fmla="*/ 6169593 w 6169593"/>
              <a:gd name="connsiteY2" fmla="*/ 0 h 6874899"/>
              <a:gd name="connsiteX3" fmla="*/ 6164182 w 6169593"/>
              <a:gd name="connsiteY3" fmla="*/ 6853772 h 6874899"/>
              <a:gd name="connsiteX4" fmla="*/ 6164182 w 6169593"/>
              <a:gd name="connsiteY4" fmla="*/ 6853772 h 6874899"/>
              <a:gd name="connsiteX5" fmla="*/ 749787 w 6169593"/>
              <a:gd name="connsiteY5" fmla="*/ 6874899 h 6874899"/>
              <a:gd name="connsiteX6" fmla="*/ 0 w 6169593"/>
              <a:gd name="connsiteY6" fmla="*/ 5354911 h 6874899"/>
              <a:gd name="connsiteX7" fmla="*/ 6131 w 6169593"/>
              <a:gd name="connsiteY7" fmla="*/ 1497446 h 6874899"/>
              <a:gd name="connsiteX0" fmla="*/ 11005 w 6174467"/>
              <a:gd name="connsiteY0" fmla="*/ 1497446 h 6874899"/>
              <a:gd name="connsiteX1" fmla="*/ 731413 w 6174467"/>
              <a:gd name="connsiteY1" fmla="*/ 9856 h 6874899"/>
              <a:gd name="connsiteX2" fmla="*/ 6174467 w 6174467"/>
              <a:gd name="connsiteY2" fmla="*/ 0 h 6874899"/>
              <a:gd name="connsiteX3" fmla="*/ 6169056 w 6174467"/>
              <a:gd name="connsiteY3" fmla="*/ 6853772 h 6874899"/>
              <a:gd name="connsiteX4" fmla="*/ 6169056 w 6174467"/>
              <a:gd name="connsiteY4" fmla="*/ 6853772 h 6874899"/>
              <a:gd name="connsiteX5" fmla="*/ 754661 w 6174467"/>
              <a:gd name="connsiteY5" fmla="*/ 6874899 h 6874899"/>
              <a:gd name="connsiteX6" fmla="*/ 0 w 6174467"/>
              <a:gd name="connsiteY6" fmla="*/ 5343719 h 6874899"/>
              <a:gd name="connsiteX7" fmla="*/ 11005 w 6174467"/>
              <a:gd name="connsiteY7" fmla="*/ 1497446 h 6874899"/>
              <a:gd name="connsiteX0" fmla="*/ 11005 w 6174467"/>
              <a:gd name="connsiteY0" fmla="*/ 1497446 h 6880496"/>
              <a:gd name="connsiteX1" fmla="*/ 731413 w 6174467"/>
              <a:gd name="connsiteY1" fmla="*/ 9856 h 6880496"/>
              <a:gd name="connsiteX2" fmla="*/ 6174467 w 6174467"/>
              <a:gd name="connsiteY2" fmla="*/ 0 h 6880496"/>
              <a:gd name="connsiteX3" fmla="*/ 6169056 w 6174467"/>
              <a:gd name="connsiteY3" fmla="*/ 6853772 h 6880496"/>
              <a:gd name="connsiteX4" fmla="*/ 6169056 w 6174467"/>
              <a:gd name="connsiteY4" fmla="*/ 6853772 h 6880496"/>
              <a:gd name="connsiteX5" fmla="*/ 744913 w 6174467"/>
              <a:gd name="connsiteY5" fmla="*/ 6880496 h 6880496"/>
              <a:gd name="connsiteX6" fmla="*/ 0 w 6174467"/>
              <a:gd name="connsiteY6" fmla="*/ 5343719 h 6880496"/>
              <a:gd name="connsiteX7" fmla="*/ 11005 w 6174467"/>
              <a:gd name="connsiteY7" fmla="*/ 1497446 h 6880496"/>
              <a:gd name="connsiteX0" fmla="*/ 11005 w 6174467"/>
              <a:gd name="connsiteY0" fmla="*/ 1497446 h 6880496"/>
              <a:gd name="connsiteX1" fmla="*/ 731414 w 6174467"/>
              <a:gd name="connsiteY1" fmla="*/ 9856 h 6880496"/>
              <a:gd name="connsiteX2" fmla="*/ 6174467 w 6174467"/>
              <a:gd name="connsiteY2" fmla="*/ 0 h 6880496"/>
              <a:gd name="connsiteX3" fmla="*/ 6169056 w 6174467"/>
              <a:gd name="connsiteY3" fmla="*/ 6853772 h 6880496"/>
              <a:gd name="connsiteX4" fmla="*/ 6169056 w 6174467"/>
              <a:gd name="connsiteY4" fmla="*/ 6853772 h 6880496"/>
              <a:gd name="connsiteX5" fmla="*/ 744913 w 6174467"/>
              <a:gd name="connsiteY5" fmla="*/ 6880496 h 6880496"/>
              <a:gd name="connsiteX6" fmla="*/ 0 w 6174467"/>
              <a:gd name="connsiteY6" fmla="*/ 5343719 h 6880496"/>
              <a:gd name="connsiteX7" fmla="*/ 11005 w 6174467"/>
              <a:gd name="connsiteY7" fmla="*/ 1497446 h 6880496"/>
              <a:gd name="connsiteX0" fmla="*/ 11005 w 6174467"/>
              <a:gd name="connsiteY0" fmla="*/ 1491850 h 6880496"/>
              <a:gd name="connsiteX1" fmla="*/ 731414 w 6174467"/>
              <a:gd name="connsiteY1" fmla="*/ 9856 h 6880496"/>
              <a:gd name="connsiteX2" fmla="*/ 6174467 w 6174467"/>
              <a:gd name="connsiteY2" fmla="*/ 0 h 6880496"/>
              <a:gd name="connsiteX3" fmla="*/ 6169056 w 6174467"/>
              <a:gd name="connsiteY3" fmla="*/ 6853772 h 6880496"/>
              <a:gd name="connsiteX4" fmla="*/ 6169056 w 6174467"/>
              <a:gd name="connsiteY4" fmla="*/ 6853772 h 6880496"/>
              <a:gd name="connsiteX5" fmla="*/ 744913 w 6174467"/>
              <a:gd name="connsiteY5" fmla="*/ 6880496 h 6880496"/>
              <a:gd name="connsiteX6" fmla="*/ 0 w 6174467"/>
              <a:gd name="connsiteY6" fmla="*/ 5343719 h 6880496"/>
              <a:gd name="connsiteX7" fmla="*/ 11005 w 6174467"/>
              <a:gd name="connsiteY7" fmla="*/ 1491850 h 6880496"/>
              <a:gd name="connsiteX0" fmla="*/ 3090 w 6174467"/>
              <a:gd name="connsiteY0" fmla="*/ 1510028 h 6880496"/>
              <a:gd name="connsiteX1" fmla="*/ 731414 w 6174467"/>
              <a:gd name="connsiteY1" fmla="*/ 9856 h 6880496"/>
              <a:gd name="connsiteX2" fmla="*/ 6174467 w 6174467"/>
              <a:gd name="connsiteY2" fmla="*/ 0 h 6880496"/>
              <a:gd name="connsiteX3" fmla="*/ 6169056 w 6174467"/>
              <a:gd name="connsiteY3" fmla="*/ 6853772 h 6880496"/>
              <a:gd name="connsiteX4" fmla="*/ 6169056 w 6174467"/>
              <a:gd name="connsiteY4" fmla="*/ 6853772 h 6880496"/>
              <a:gd name="connsiteX5" fmla="*/ 744913 w 6174467"/>
              <a:gd name="connsiteY5" fmla="*/ 6880496 h 6880496"/>
              <a:gd name="connsiteX6" fmla="*/ 0 w 6174467"/>
              <a:gd name="connsiteY6" fmla="*/ 5343719 h 6880496"/>
              <a:gd name="connsiteX7" fmla="*/ 3090 w 6174467"/>
              <a:gd name="connsiteY7" fmla="*/ 1510028 h 6880496"/>
              <a:gd name="connsiteX0" fmla="*/ 475 w 6171852"/>
              <a:gd name="connsiteY0" fmla="*/ 1510028 h 6880496"/>
              <a:gd name="connsiteX1" fmla="*/ 728799 w 6171852"/>
              <a:gd name="connsiteY1" fmla="*/ 9856 h 6880496"/>
              <a:gd name="connsiteX2" fmla="*/ 6171852 w 6171852"/>
              <a:gd name="connsiteY2" fmla="*/ 0 h 6880496"/>
              <a:gd name="connsiteX3" fmla="*/ 6166441 w 6171852"/>
              <a:gd name="connsiteY3" fmla="*/ 6853772 h 6880496"/>
              <a:gd name="connsiteX4" fmla="*/ 6166441 w 6171852"/>
              <a:gd name="connsiteY4" fmla="*/ 6853772 h 6880496"/>
              <a:gd name="connsiteX5" fmla="*/ 742298 w 6171852"/>
              <a:gd name="connsiteY5" fmla="*/ 6880496 h 6880496"/>
              <a:gd name="connsiteX6" fmla="*/ 919 w 6171852"/>
              <a:gd name="connsiteY6" fmla="*/ 6058059 h 6880496"/>
              <a:gd name="connsiteX7" fmla="*/ 475 w 6171852"/>
              <a:gd name="connsiteY7" fmla="*/ 1510028 h 6880496"/>
              <a:gd name="connsiteX0" fmla="*/ 475 w 6171852"/>
              <a:gd name="connsiteY0" fmla="*/ 1510028 h 6860202"/>
              <a:gd name="connsiteX1" fmla="*/ 728799 w 6171852"/>
              <a:gd name="connsiteY1" fmla="*/ 9856 h 6860202"/>
              <a:gd name="connsiteX2" fmla="*/ 6171852 w 6171852"/>
              <a:gd name="connsiteY2" fmla="*/ 0 h 6860202"/>
              <a:gd name="connsiteX3" fmla="*/ 6166441 w 6171852"/>
              <a:gd name="connsiteY3" fmla="*/ 6853772 h 6860202"/>
              <a:gd name="connsiteX4" fmla="*/ 6166441 w 6171852"/>
              <a:gd name="connsiteY4" fmla="*/ 6853772 h 6860202"/>
              <a:gd name="connsiteX5" fmla="*/ 346429 w 6171852"/>
              <a:gd name="connsiteY5" fmla="*/ 6860202 h 6860202"/>
              <a:gd name="connsiteX6" fmla="*/ 919 w 6171852"/>
              <a:gd name="connsiteY6" fmla="*/ 6058059 h 6860202"/>
              <a:gd name="connsiteX7" fmla="*/ 475 w 6171852"/>
              <a:gd name="connsiteY7" fmla="*/ 1510028 h 6860202"/>
              <a:gd name="connsiteX0" fmla="*/ 475 w 6171852"/>
              <a:gd name="connsiteY0" fmla="*/ 1510028 h 6860202"/>
              <a:gd name="connsiteX1" fmla="*/ 728799 w 6171852"/>
              <a:gd name="connsiteY1" fmla="*/ 9856 h 6860202"/>
              <a:gd name="connsiteX2" fmla="*/ 6171852 w 6171852"/>
              <a:gd name="connsiteY2" fmla="*/ 0 h 6860202"/>
              <a:gd name="connsiteX3" fmla="*/ 6166441 w 6171852"/>
              <a:gd name="connsiteY3" fmla="*/ 6853772 h 6860202"/>
              <a:gd name="connsiteX4" fmla="*/ 6166441 w 6171852"/>
              <a:gd name="connsiteY4" fmla="*/ 6853772 h 6860202"/>
              <a:gd name="connsiteX5" fmla="*/ 346429 w 6171852"/>
              <a:gd name="connsiteY5" fmla="*/ 6860202 h 6860202"/>
              <a:gd name="connsiteX6" fmla="*/ 919 w 6171852"/>
              <a:gd name="connsiteY6" fmla="*/ 6058059 h 6860202"/>
              <a:gd name="connsiteX7" fmla="*/ 475 w 6171852"/>
              <a:gd name="connsiteY7" fmla="*/ 1510028 h 6860202"/>
              <a:gd name="connsiteX0" fmla="*/ 45 w 6171422"/>
              <a:gd name="connsiteY0" fmla="*/ 1510028 h 6860202"/>
              <a:gd name="connsiteX1" fmla="*/ 728369 w 6171422"/>
              <a:gd name="connsiteY1" fmla="*/ 9856 h 6860202"/>
              <a:gd name="connsiteX2" fmla="*/ 6171422 w 6171422"/>
              <a:gd name="connsiteY2" fmla="*/ 0 h 6860202"/>
              <a:gd name="connsiteX3" fmla="*/ 6166011 w 6171422"/>
              <a:gd name="connsiteY3" fmla="*/ 6853772 h 6860202"/>
              <a:gd name="connsiteX4" fmla="*/ 6166011 w 6171422"/>
              <a:gd name="connsiteY4" fmla="*/ 6853772 h 6860202"/>
              <a:gd name="connsiteX5" fmla="*/ 345999 w 6171422"/>
              <a:gd name="connsiteY5" fmla="*/ 6860202 h 6860202"/>
              <a:gd name="connsiteX6" fmla="*/ 49972 w 6171422"/>
              <a:gd name="connsiteY6" fmla="*/ 5932238 h 6860202"/>
              <a:gd name="connsiteX7" fmla="*/ 45 w 6171422"/>
              <a:gd name="connsiteY7" fmla="*/ 1510028 h 6860202"/>
              <a:gd name="connsiteX0" fmla="*/ 45 w 6171422"/>
              <a:gd name="connsiteY0" fmla="*/ 1510028 h 6860202"/>
              <a:gd name="connsiteX1" fmla="*/ 728369 w 6171422"/>
              <a:gd name="connsiteY1" fmla="*/ 9856 h 6860202"/>
              <a:gd name="connsiteX2" fmla="*/ 6171422 w 6171422"/>
              <a:gd name="connsiteY2" fmla="*/ 0 h 6860202"/>
              <a:gd name="connsiteX3" fmla="*/ 6166011 w 6171422"/>
              <a:gd name="connsiteY3" fmla="*/ 6853772 h 6860202"/>
              <a:gd name="connsiteX4" fmla="*/ 6166011 w 6171422"/>
              <a:gd name="connsiteY4" fmla="*/ 6853772 h 6860202"/>
              <a:gd name="connsiteX5" fmla="*/ 345999 w 6171422"/>
              <a:gd name="connsiteY5" fmla="*/ 6860202 h 6860202"/>
              <a:gd name="connsiteX6" fmla="*/ 49972 w 6171422"/>
              <a:gd name="connsiteY6" fmla="*/ 5932238 h 6860202"/>
              <a:gd name="connsiteX7" fmla="*/ 45 w 6171422"/>
              <a:gd name="connsiteY7" fmla="*/ 1510028 h 6860202"/>
              <a:gd name="connsiteX0" fmla="*/ 279 w 6171656"/>
              <a:gd name="connsiteY0" fmla="*/ 1510028 h 6860202"/>
              <a:gd name="connsiteX1" fmla="*/ 728603 w 6171656"/>
              <a:gd name="connsiteY1" fmla="*/ 9856 h 6860202"/>
              <a:gd name="connsiteX2" fmla="*/ 6171656 w 6171656"/>
              <a:gd name="connsiteY2" fmla="*/ 0 h 6860202"/>
              <a:gd name="connsiteX3" fmla="*/ 6166245 w 6171656"/>
              <a:gd name="connsiteY3" fmla="*/ 6853772 h 6860202"/>
              <a:gd name="connsiteX4" fmla="*/ 6166245 w 6171656"/>
              <a:gd name="connsiteY4" fmla="*/ 6853772 h 6860202"/>
              <a:gd name="connsiteX5" fmla="*/ 346233 w 6171656"/>
              <a:gd name="connsiteY5" fmla="*/ 6860202 h 6860202"/>
              <a:gd name="connsiteX6" fmla="*/ 4257 w 6171656"/>
              <a:gd name="connsiteY6" fmla="*/ 6086471 h 6860202"/>
              <a:gd name="connsiteX7" fmla="*/ 279 w 6171656"/>
              <a:gd name="connsiteY7" fmla="*/ 1510028 h 6860202"/>
              <a:gd name="connsiteX0" fmla="*/ 279 w 6171656"/>
              <a:gd name="connsiteY0" fmla="*/ 1510028 h 6860202"/>
              <a:gd name="connsiteX1" fmla="*/ 728603 w 6171656"/>
              <a:gd name="connsiteY1" fmla="*/ 9856 h 6860202"/>
              <a:gd name="connsiteX2" fmla="*/ 6171656 w 6171656"/>
              <a:gd name="connsiteY2" fmla="*/ 0 h 6860202"/>
              <a:gd name="connsiteX3" fmla="*/ 6166245 w 6171656"/>
              <a:gd name="connsiteY3" fmla="*/ 6853772 h 6860202"/>
              <a:gd name="connsiteX4" fmla="*/ 6166245 w 6171656"/>
              <a:gd name="connsiteY4" fmla="*/ 6853772 h 6860202"/>
              <a:gd name="connsiteX5" fmla="*/ 346233 w 6171656"/>
              <a:gd name="connsiteY5" fmla="*/ 6860202 h 6860202"/>
              <a:gd name="connsiteX6" fmla="*/ 4257 w 6171656"/>
              <a:gd name="connsiteY6" fmla="*/ 6086471 h 6860202"/>
              <a:gd name="connsiteX7" fmla="*/ 279 w 6171656"/>
              <a:gd name="connsiteY7" fmla="*/ 1510028 h 6860202"/>
              <a:gd name="connsiteX0" fmla="*/ 279 w 6171656"/>
              <a:gd name="connsiteY0" fmla="*/ 1510028 h 6860202"/>
              <a:gd name="connsiteX1" fmla="*/ 728603 w 6171656"/>
              <a:gd name="connsiteY1" fmla="*/ 9856 h 6860202"/>
              <a:gd name="connsiteX2" fmla="*/ 6171656 w 6171656"/>
              <a:gd name="connsiteY2" fmla="*/ 0 h 6860202"/>
              <a:gd name="connsiteX3" fmla="*/ 6166245 w 6171656"/>
              <a:gd name="connsiteY3" fmla="*/ 6853772 h 6860202"/>
              <a:gd name="connsiteX4" fmla="*/ 6166245 w 6171656"/>
              <a:gd name="connsiteY4" fmla="*/ 6853772 h 6860202"/>
              <a:gd name="connsiteX5" fmla="*/ 346233 w 6171656"/>
              <a:gd name="connsiteY5" fmla="*/ 6860202 h 6860202"/>
              <a:gd name="connsiteX6" fmla="*/ 4257 w 6171656"/>
              <a:gd name="connsiteY6" fmla="*/ 6086471 h 6860202"/>
              <a:gd name="connsiteX7" fmla="*/ 279 w 6171656"/>
              <a:gd name="connsiteY7" fmla="*/ 1510028 h 6860202"/>
              <a:gd name="connsiteX0" fmla="*/ 6198 w 6177575"/>
              <a:gd name="connsiteY0" fmla="*/ 1510028 h 6860202"/>
              <a:gd name="connsiteX1" fmla="*/ 734522 w 6177575"/>
              <a:gd name="connsiteY1" fmla="*/ 9856 h 6860202"/>
              <a:gd name="connsiteX2" fmla="*/ 6177575 w 6177575"/>
              <a:gd name="connsiteY2" fmla="*/ 0 h 6860202"/>
              <a:gd name="connsiteX3" fmla="*/ 6172164 w 6177575"/>
              <a:gd name="connsiteY3" fmla="*/ 6853772 h 6860202"/>
              <a:gd name="connsiteX4" fmla="*/ 6172164 w 6177575"/>
              <a:gd name="connsiteY4" fmla="*/ 6853772 h 6860202"/>
              <a:gd name="connsiteX5" fmla="*/ 352152 w 6177575"/>
              <a:gd name="connsiteY5" fmla="*/ 6860202 h 6860202"/>
              <a:gd name="connsiteX6" fmla="*/ 0 w 6177575"/>
              <a:gd name="connsiteY6" fmla="*/ 6059204 h 6860202"/>
              <a:gd name="connsiteX7" fmla="*/ 6198 w 6177575"/>
              <a:gd name="connsiteY7" fmla="*/ 1510028 h 6860202"/>
              <a:gd name="connsiteX0" fmla="*/ 6198 w 6177575"/>
              <a:gd name="connsiteY0" fmla="*/ 1510028 h 6860202"/>
              <a:gd name="connsiteX1" fmla="*/ 734522 w 6177575"/>
              <a:gd name="connsiteY1" fmla="*/ 9856 h 6860202"/>
              <a:gd name="connsiteX2" fmla="*/ 6177575 w 6177575"/>
              <a:gd name="connsiteY2" fmla="*/ 0 h 6860202"/>
              <a:gd name="connsiteX3" fmla="*/ 6172164 w 6177575"/>
              <a:gd name="connsiteY3" fmla="*/ 6853772 h 6860202"/>
              <a:gd name="connsiteX4" fmla="*/ 6172164 w 6177575"/>
              <a:gd name="connsiteY4" fmla="*/ 6853772 h 6860202"/>
              <a:gd name="connsiteX5" fmla="*/ 345367 w 6177575"/>
              <a:gd name="connsiteY5" fmla="*/ 6860202 h 6860202"/>
              <a:gd name="connsiteX6" fmla="*/ 0 w 6177575"/>
              <a:gd name="connsiteY6" fmla="*/ 6059204 h 6860202"/>
              <a:gd name="connsiteX7" fmla="*/ 6198 w 6177575"/>
              <a:gd name="connsiteY7" fmla="*/ 1510028 h 6860202"/>
              <a:gd name="connsiteX0" fmla="*/ 6198 w 6177575"/>
              <a:gd name="connsiteY0" fmla="*/ 1510028 h 6860202"/>
              <a:gd name="connsiteX1" fmla="*/ 734522 w 6177575"/>
              <a:gd name="connsiteY1" fmla="*/ 9856 h 6860202"/>
              <a:gd name="connsiteX2" fmla="*/ 6177575 w 6177575"/>
              <a:gd name="connsiteY2" fmla="*/ 0 h 6860202"/>
              <a:gd name="connsiteX3" fmla="*/ 6172164 w 6177575"/>
              <a:gd name="connsiteY3" fmla="*/ 6853772 h 6860202"/>
              <a:gd name="connsiteX4" fmla="*/ 6172164 w 6177575"/>
              <a:gd name="connsiteY4" fmla="*/ 6853772 h 6860202"/>
              <a:gd name="connsiteX5" fmla="*/ 345367 w 6177575"/>
              <a:gd name="connsiteY5" fmla="*/ 6860202 h 6860202"/>
              <a:gd name="connsiteX6" fmla="*/ 0 w 6177575"/>
              <a:gd name="connsiteY6" fmla="*/ 6059204 h 6860202"/>
              <a:gd name="connsiteX7" fmla="*/ 6198 w 6177575"/>
              <a:gd name="connsiteY7" fmla="*/ 1510028 h 6860202"/>
              <a:gd name="connsiteX0" fmla="*/ 6198 w 6177575"/>
              <a:gd name="connsiteY0" fmla="*/ 1510028 h 6860202"/>
              <a:gd name="connsiteX1" fmla="*/ 344425 w 6177575"/>
              <a:gd name="connsiteY1" fmla="*/ 9856 h 6860202"/>
              <a:gd name="connsiteX2" fmla="*/ 6177575 w 6177575"/>
              <a:gd name="connsiteY2" fmla="*/ 0 h 6860202"/>
              <a:gd name="connsiteX3" fmla="*/ 6172164 w 6177575"/>
              <a:gd name="connsiteY3" fmla="*/ 6853772 h 6860202"/>
              <a:gd name="connsiteX4" fmla="*/ 6172164 w 6177575"/>
              <a:gd name="connsiteY4" fmla="*/ 6853772 h 6860202"/>
              <a:gd name="connsiteX5" fmla="*/ 345367 w 6177575"/>
              <a:gd name="connsiteY5" fmla="*/ 6860202 h 6860202"/>
              <a:gd name="connsiteX6" fmla="*/ 0 w 6177575"/>
              <a:gd name="connsiteY6" fmla="*/ 6059204 h 6860202"/>
              <a:gd name="connsiteX7" fmla="*/ 6198 w 6177575"/>
              <a:gd name="connsiteY7" fmla="*/ 1510028 h 6860202"/>
              <a:gd name="connsiteX0" fmla="*/ 9591 w 6177575"/>
              <a:gd name="connsiteY0" fmla="*/ 797206 h 6860202"/>
              <a:gd name="connsiteX1" fmla="*/ 344425 w 6177575"/>
              <a:gd name="connsiteY1" fmla="*/ 9856 h 6860202"/>
              <a:gd name="connsiteX2" fmla="*/ 6177575 w 6177575"/>
              <a:gd name="connsiteY2" fmla="*/ 0 h 6860202"/>
              <a:gd name="connsiteX3" fmla="*/ 6172164 w 6177575"/>
              <a:gd name="connsiteY3" fmla="*/ 6853772 h 6860202"/>
              <a:gd name="connsiteX4" fmla="*/ 6172164 w 6177575"/>
              <a:gd name="connsiteY4" fmla="*/ 6853772 h 6860202"/>
              <a:gd name="connsiteX5" fmla="*/ 345367 w 6177575"/>
              <a:gd name="connsiteY5" fmla="*/ 6860202 h 6860202"/>
              <a:gd name="connsiteX6" fmla="*/ 0 w 6177575"/>
              <a:gd name="connsiteY6" fmla="*/ 6059204 h 6860202"/>
              <a:gd name="connsiteX7" fmla="*/ 9591 w 6177575"/>
              <a:gd name="connsiteY7" fmla="*/ 797206 h 6860202"/>
              <a:gd name="connsiteX0" fmla="*/ 5139 w 6177575"/>
              <a:gd name="connsiteY0" fmla="*/ 470009 h 6860202"/>
              <a:gd name="connsiteX1" fmla="*/ 344425 w 6177575"/>
              <a:gd name="connsiteY1" fmla="*/ 9856 h 6860202"/>
              <a:gd name="connsiteX2" fmla="*/ 6177575 w 6177575"/>
              <a:gd name="connsiteY2" fmla="*/ 0 h 6860202"/>
              <a:gd name="connsiteX3" fmla="*/ 6172164 w 6177575"/>
              <a:gd name="connsiteY3" fmla="*/ 6853772 h 6860202"/>
              <a:gd name="connsiteX4" fmla="*/ 6172164 w 6177575"/>
              <a:gd name="connsiteY4" fmla="*/ 6853772 h 6860202"/>
              <a:gd name="connsiteX5" fmla="*/ 345367 w 6177575"/>
              <a:gd name="connsiteY5" fmla="*/ 6860202 h 6860202"/>
              <a:gd name="connsiteX6" fmla="*/ 0 w 6177575"/>
              <a:gd name="connsiteY6" fmla="*/ 6059204 h 6860202"/>
              <a:gd name="connsiteX7" fmla="*/ 5139 w 6177575"/>
              <a:gd name="connsiteY7" fmla="*/ 470009 h 6860202"/>
              <a:gd name="connsiteX0" fmla="*/ 5139 w 6177575"/>
              <a:gd name="connsiteY0" fmla="*/ 470009 h 6860202"/>
              <a:gd name="connsiteX1" fmla="*/ 201956 w 6177575"/>
              <a:gd name="connsiteY1" fmla="*/ 9856 h 6860202"/>
              <a:gd name="connsiteX2" fmla="*/ 6177575 w 6177575"/>
              <a:gd name="connsiteY2" fmla="*/ 0 h 6860202"/>
              <a:gd name="connsiteX3" fmla="*/ 6172164 w 6177575"/>
              <a:gd name="connsiteY3" fmla="*/ 6853772 h 6860202"/>
              <a:gd name="connsiteX4" fmla="*/ 6172164 w 6177575"/>
              <a:gd name="connsiteY4" fmla="*/ 6853772 h 6860202"/>
              <a:gd name="connsiteX5" fmla="*/ 345367 w 6177575"/>
              <a:gd name="connsiteY5" fmla="*/ 6860202 h 6860202"/>
              <a:gd name="connsiteX6" fmla="*/ 0 w 6177575"/>
              <a:gd name="connsiteY6" fmla="*/ 6059204 h 6860202"/>
              <a:gd name="connsiteX7" fmla="*/ 5139 w 6177575"/>
              <a:gd name="connsiteY7" fmla="*/ 470009 h 6860202"/>
              <a:gd name="connsiteX0" fmla="*/ 9591 w 6177575"/>
              <a:gd name="connsiteY0" fmla="*/ 470009 h 6860202"/>
              <a:gd name="connsiteX1" fmla="*/ 201956 w 6177575"/>
              <a:gd name="connsiteY1" fmla="*/ 9856 h 6860202"/>
              <a:gd name="connsiteX2" fmla="*/ 6177575 w 6177575"/>
              <a:gd name="connsiteY2" fmla="*/ 0 h 6860202"/>
              <a:gd name="connsiteX3" fmla="*/ 6172164 w 6177575"/>
              <a:gd name="connsiteY3" fmla="*/ 6853772 h 6860202"/>
              <a:gd name="connsiteX4" fmla="*/ 6172164 w 6177575"/>
              <a:gd name="connsiteY4" fmla="*/ 6853772 h 6860202"/>
              <a:gd name="connsiteX5" fmla="*/ 345367 w 6177575"/>
              <a:gd name="connsiteY5" fmla="*/ 6860202 h 6860202"/>
              <a:gd name="connsiteX6" fmla="*/ 0 w 6177575"/>
              <a:gd name="connsiteY6" fmla="*/ 6059204 h 6860202"/>
              <a:gd name="connsiteX7" fmla="*/ 9591 w 6177575"/>
              <a:gd name="connsiteY7" fmla="*/ 470009 h 6860202"/>
              <a:gd name="connsiteX0" fmla="*/ 287 w 6168271"/>
              <a:gd name="connsiteY0" fmla="*/ 470009 h 6860202"/>
              <a:gd name="connsiteX1" fmla="*/ 192652 w 6168271"/>
              <a:gd name="connsiteY1" fmla="*/ 9856 h 6860202"/>
              <a:gd name="connsiteX2" fmla="*/ 6168271 w 6168271"/>
              <a:gd name="connsiteY2" fmla="*/ 0 h 6860202"/>
              <a:gd name="connsiteX3" fmla="*/ 6162860 w 6168271"/>
              <a:gd name="connsiteY3" fmla="*/ 6853772 h 6860202"/>
              <a:gd name="connsiteX4" fmla="*/ 6162860 w 6168271"/>
              <a:gd name="connsiteY4" fmla="*/ 6853772 h 6860202"/>
              <a:gd name="connsiteX5" fmla="*/ 336063 w 6168271"/>
              <a:gd name="connsiteY5" fmla="*/ 6860202 h 6860202"/>
              <a:gd name="connsiteX6" fmla="*/ 4053 w 6168271"/>
              <a:gd name="connsiteY6" fmla="*/ 6422189 h 6860202"/>
              <a:gd name="connsiteX7" fmla="*/ 287 w 6168271"/>
              <a:gd name="connsiteY7" fmla="*/ 470009 h 6860202"/>
              <a:gd name="connsiteX0" fmla="*/ 287 w 6168271"/>
              <a:gd name="connsiteY0" fmla="*/ 470009 h 6860202"/>
              <a:gd name="connsiteX1" fmla="*/ 192652 w 6168271"/>
              <a:gd name="connsiteY1" fmla="*/ 9856 h 6860202"/>
              <a:gd name="connsiteX2" fmla="*/ 6168271 w 6168271"/>
              <a:gd name="connsiteY2" fmla="*/ 0 h 6860202"/>
              <a:gd name="connsiteX3" fmla="*/ 6162860 w 6168271"/>
              <a:gd name="connsiteY3" fmla="*/ 6853772 h 6860202"/>
              <a:gd name="connsiteX4" fmla="*/ 6162860 w 6168271"/>
              <a:gd name="connsiteY4" fmla="*/ 6853772 h 6860202"/>
              <a:gd name="connsiteX5" fmla="*/ 336063 w 6168271"/>
              <a:gd name="connsiteY5" fmla="*/ 6860202 h 6860202"/>
              <a:gd name="connsiteX6" fmla="*/ 4053 w 6168271"/>
              <a:gd name="connsiteY6" fmla="*/ 6376177 h 6860202"/>
              <a:gd name="connsiteX7" fmla="*/ 287 w 6168271"/>
              <a:gd name="connsiteY7" fmla="*/ 470009 h 6860202"/>
              <a:gd name="connsiteX0" fmla="*/ 287 w 6168271"/>
              <a:gd name="connsiteY0" fmla="*/ 470009 h 6860202"/>
              <a:gd name="connsiteX1" fmla="*/ 192652 w 6168271"/>
              <a:gd name="connsiteY1" fmla="*/ 9856 h 6860202"/>
              <a:gd name="connsiteX2" fmla="*/ 6168271 w 6168271"/>
              <a:gd name="connsiteY2" fmla="*/ 0 h 6860202"/>
              <a:gd name="connsiteX3" fmla="*/ 6162860 w 6168271"/>
              <a:gd name="connsiteY3" fmla="*/ 6853772 h 6860202"/>
              <a:gd name="connsiteX4" fmla="*/ 6162860 w 6168271"/>
              <a:gd name="connsiteY4" fmla="*/ 6853772 h 6860202"/>
              <a:gd name="connsiteX5" fmla="*/ 336063 w 6168271"/>
              <a:gd name="connsiteY5" fmla="*/ 6860202 h 6860202"/>
              <a:gd name="connsiteX6" fmla="*/ 4053 w 6168271"/>
              <a:gd name="connsiteY6" fmla="*/ 6422189 h 6860202"/>
              <a:gd name="connsiteX7" fmla="*/ 287 w 6168271"/>
              <a:gd name="connsiteY7" fmla="*/ 470009 h 6860202"/>
              <a:gd name="connsiteX0" fmla="*/ 287 w 6168271"/>
              <a:gd name="connsiteY0" fmla="*/ 470009 h 6875540"/>
              <a:gd name="connsiteX1" fmla="*/ 192652 w 6168271"/>
              <a:gd name="connsiteY1" fmla="*/ 9856 h 6875540"/>
              <a:gd name="connsiteX2" fmla="*/ 6168271 w 6168271"/>
              <a:gd name="connsiteY2" fmla="*/ 0 h 6875540"/>
              <a:gd name="connsiteX3" fmla="*/ 6162860 w 6168271"/>
              <a:gd name="connsiteY3" fmla="*/ 6853772 h 6875540"/>
              <a:gd name="connsiteX4" fmla="*/ 6162860 w 6168271"/>
              <a:gd name="connsiteY4" fmla="*/ 6853772 h 6875540"/>
              <a:gd name="connsiteX5" fmla="*/ 193593 w 6168271"/>
              <a:gd name="connsiteY5" fmla="*/ 6875540 h 6875540"/>
              <a:gd name="connsiteX6" fmla="*/ 4053 w 6168271"/>
              <a:gd name="connsiteY6" fmla="*/ 6422189 h 6875540"/>
              <a:gd name="connsiteX7" fmla="*/ 287 w 6168271"/>
              <a:gd name="connsiteY7" fmla="*/ 470009 h 6875540"/>
              <a:gd name="connsiteX0" fmla="*/ 287 w 6168271"/>
              <a:gd name="connsiteY0" fmla="*/ 470009 h 6875540"/>
              <a:gd name="connsiteX1" fmla="*/ 192652 w 6168271"/>
              <a:gd name="connsiteY1" fmla="*/ 9856 h 6875540"/>
              <a:gd name="connsiteX2" fmla="*/ 6168271 w 6168271"/>
              <a:gd name="connsiteY2" fmla="*/ 0 h 6875540"/>
              <a:gd name="connsiteX3" fmla="*/ 6162860 w 6168271"/>
              <a:gd name="connsiteY3" fmla="*/ 6853772 h 6875540"/>
              <a:gd name="connsiteX4" fmla="*/ 6162860 w 6168271"/>
              <a:gd name="connsiteY4" fmla="*/ 6853772 h 6875540"/>
              <a:gd name="connsiteX5" fmla="*/ 193593 w 6168271"/>
              <a:gd name="connsiteY5" fmla="*/ 6875540 h 6875540"/>
              <a:gd name="connsiteX6" fmla="*/ 4053 w 6168271"/>
              <a:gd name="connsiteY6" fmla="*/ 6422189 h 6875540"/>
              <a:gd name="connsiteX7" fmla="*/ 287 w 6168271"/>
              <a:gd name="connsiteY7" fmla="*/ 470009 h 6875540"/>
              <a:gd name="connsiteX0" fmla="*/ 287 w 6168271"/>
              <a:gd name="connsiteY0" fmla="*/ 470009 h 6875540"/>
              <a:gd name="connsiteX1" fmla="*/ 192652 w 6168271"/>
              <a:gd name="connsiteY1" fmla="*/ 9856 h 6875540"/>
              <a:gd name="connsiteX2" fmla="*/ 6168271 w 6168271"/>
              <a:gd name="connsiteY2" fmla="*/ 0 h 6875540"/>
              <a:gd name="connsiteX3" fmla="*/ 6162860 w 6168271"/>
              <a:gd name="connsiteY3" fmla="*/ 6853772 h 6875540"/>
              <a:gd name="connsiteX4" fmla="*/ 6162860 w 6168271"/>
              <a:gd name="connsiteY4" fmla="*/ 6853772 h 6875540"/>
              <a:gd name="connsiteX5" fmla="*/ 193593 w 6168271"/>
              <a:gd name="connsiteY5" fmla="*/ 6875540 h 6875540"/>
              <a:gd name="connsiteX6" fmla="*/ 4053 w 6168271"/>
              <a:gd name="connsiteY6" fmla="*/ 6422189 h 6875540"/>
              <a:gd name="connsiteX7" fmla="*/ 287 w 6168271"/>
              <a:gd name="connsiteY7" fmla="*/ 470009 h 6875540"/>
              <a:gd name="connsiteX0" fmla="*/ 569 w 6168553"/>
              <a:gd name="connsiteY0" fmla="*/ 470009 h 6875540"/>
              <a:gd name="connsiteX1" fmla="*/ 192934 w 6168553"/>
              <a:gd name="connsiteY1" fmla="*/ 9856 h 6875540"/>
              <a:gd name="connsiteX2" fmla="*/ 6168553 w 6168553"/>
              <a:gd name="connsiteY2" fmla="*/ 0 h 6875540"/>
              <a:gd name="connsiteX3" fmla="*/ 6163142 w 6168553"/>
              <a:gd name="connsiteY3" fmla="*/ 6853772 h 6875540"/>
              <a:gd name="connsiteX4" fmla="*/ 6163142 w 6168553"/>
              <a:gd name="connsiteY4" fmla="*/ 6853772 h 6875540"/>
              <a:gd name="connsiteX5" fmla="*/ 193875 w 6168553"/>
              <a:gd name="connsiteY5" fmla="*/ 6875540 h 6875540"/>
              <a:gd name="connsiteX6" fmla="*/ 182 w 6168553"/>
              <a:gd name="connsiteY6" fmla="*/ 6355430 h 6875540"/>
              <a:gd name="connsiteX7" fmla="*/ 569 w 6168553"/>
              <a:gd name="connsiteY7" fmla="*/ 470009 h 6875540"/>
              <a:gd name="connsiteX0" fmla="*/ 569 w 6168553"/>
              <a:gd name="connsiteY0" fmla="*/ 470009 h 6875540"/>
              <a:gd name="connsiteX1" fmla="*/ 192934 w 6168553"/>
              <a:gd name="connsiteY1" fmla="*/ 9856 h 6875540"/>
              <a:gd name="connsiteX2" fmla="*/ 6168553 w 6168553"/>
              <a:gd name="connsiteY2" fmla="*/ 0 h 6875540"/>
              <a:gd name="connsiteX3" fmla="*/ 6163142 w 6168553"/>
              <a:gd name="connsiteY3" fmla="*/ 6853772 h 6875540"/>
              <a:gd name="connsiteX4" fmla="*/ 6163142 w 6168553"/>
              <a:gd name="connsiteY4" fmla="*/ 6853772 h 6875540"/>
              <a:gd name="connsiteX5" fmla="*/ 193875 w 6168553"/>
              <a:gd name="connsiteY5" fmla="*/ 6875540 h 6875540"/>
              <a:gd name="connsiteX6" fmla="*/ 182 w 6168553"/>
              <a:gd name="connsiteY6" fmla="*/ 6355430 h 6875540"/>
              <a:gd name="connsiteX7" fmla="*/ 569 w 6168553"/>
              <a:gd name="connsiteY7" fmla="*/ 470009 h 6875540"/>
              <a:gd name="connsiteX0" fmla="*/ 569 w 6168553"/>
              <a:gd name="connsiteY0" fmla="*/ 470009 h 6875540"/>
              <a:gd name="connsiteX1" fmla="*/ 192934 w 6168553"/>
              <a:gd name="connsiteY1" fmla="*/ 9856 h 6875540"/>
              <a:gd name="connsiteX2" fmla="*/ 6168553 w 6168553"/>
              <a:gd name="connsiteY2" fmla="*/ 0 h 6875540"/>
              <a:gd name="connsiteX3" fmla="*/ 6163142 w 6168553"/>
              <a:gd name="connsiteY3" fmla="*/ 6853772 h 6875540"/>
              <a:gd name="connsiteX4" fmla="*/ 6163142 w 6168553"/>
              <a:gd name="connsiteY4" fmla="*/ 6853772 h 6875540"/>
              <a:gd name="connsiteX5" fmla="*/ 193875 w 6168553"/>
              <a:gd name="connsiteY5" fmla="*/ 6875540 h 6875540"/>
              <a:gd name="connsiteX6" fmla="*/ 182 w 6168553"/>
              <a:gd name="connsiteY6" fmla="*/ 6417422 h 6875540"/>
              <a:gd name="connsiteX7" fmla="*/ 569 w 6168553"/>
              <a:gd name="connsiteY7" fmla="*/ 470009 h 6875540"/>
              <a:gd name="connsiteX0" fmla="*/ 569 w 6168553"/>
              <a:gd name="connsiteY0" fmla="*/ 470009 h 6875540"/>
              <a:gd name="connsiteX1" fmla="*/ 192934 w 6168553"/>
              <a:gd name="connsiteY1" fmla="*/ 9856 h 6875540"/>
              <a:gd name="connsiteX2" fmla="*/ 6168553 w 6168553"/>
              <a:gd name="connsiteY2" fmla="*/ 0 h 6875540"/>
              <a:gd name="connsiteX3" fmla="*/ 6163142 w 6168553"/>
              <a:gd name="connsiteY3" fmla="*/ 6853772 h 6875540"/>
              <a:gd name="connsiteX4" fmla="*/ 6163142 w 6168553"/>
              <a:gd name="connsiteY4" fmla="*/ 6853772 h 6875540"/>
              <a:gd name="connsiteX5" fmla="*/ 193875 w 6168553"/>
              <a:gd name="connsiteY5" fmla="*/ 6875540 h 6875540"/>
              <a:gd name="connsiteX6" fmla="*/ 182 w 6168553"/>
              <a:gd name="connsiteY6" fmla="*/ 6417422 h 6875540"/>
              <a:gd name="connsiteX7" fmla="*/ 569 w 6168553"/>
              <a:gd name="connsiteY7" fmla="*/ 470009 h 6875540"/>
              <a:gd name="connsiteX0" fmla="*/ 569 w 6168553"/>
              <a:gd name="connsiteY0" fmla="*/ 470009 h 6875540"/>
              <a:gd name="connsiteX1" fmla="*/ 192934 w 6168553"/>
              <a:gd name="connsiteY1" fmla="*/ 9856 h 6875540"/>
              <a:gd name="connsiteX2" fmla="*/ 6168553 w 6168553"/>
              <a:gd name="connsiteY2" fmla="*/ 0 h 6875540"/>
              <a:gd name="connsiteX3" fmla="*/ 6163142 w 6168553"/>
              <a:gd name="connsiteY3" fmla="*/ 6853772 h 6875540"/>
              <a:gd name="connsiteX4" fmla="*/ 6163142 w 6168553"/>
              <a:gd name="connsiteY4" fmla="*/ 6853772 h 6875540"/>
              <a:gd name="connsiteX5" fmla="*/ 193875 w 6168553"/>
              <a:gd name="connsiteY5" fmla="*/ 6875540 h 6875540"/>
              <a:gd name="connsiteX6" fmla="*/ 182 w 6168553"/>
              <a:gd name="connsiteY6" fmla="*/ 6417422 h 6875540"/>
              <a:gd name="connsiteX7" fmla="*/ 569 w 6168553"/>
              <a:gd name="connsiteY7" fmla="*/ 470009 h 6875540"/>
              <a:gd name="connsiteX0" fmla="*/ 569 w 6168553"/>
              <a:gd name="connsiteY0" fmla="*/ 470009 h 6875540"/>
              <a:gd name="connsiteX1" fmla="*/ 192934 w 6168553"/>
              <a:gd name="connsiteY1" fmla="*/ 9856 h 6875540"/>
              <a:gd name="connsiteX2" fmla="*/ 6168553 w 6168553"/>
              <a:gd name="connsiteY2" fmla="*/ 0 h 6875540"/>
              <a:gd name="connsiteX3" fmla="*/ 6163142 w 6168553"/>
              <a:gd name="connsiteY3" fmla="*/ 6853772 h 6875540"/>
              <a:gd name="connsiteX4" fmla="*/ 6163142 w 6168553"/>
              <a:gd name="connsiteY4" fmla="*/ 6853772 h 6875540"/>
              <a:gd name="connsiteX5" fmla="*/ 193875 w 6168553"/>
              <a:gd name="connsiteY5" fmla="*/ 6875540 h 6875540"/>
              <a:gd name="connsiteX6" fmla="*/ 182 w 6168553"/>
              <a:gd name="connsiteY6" fmla="*/ 6417422 h 6875540"/>
              <a:gd name="connsiteX7" fmla="*/ 569 w 6168553"/>
              <a:gd name="connsiteY7" fmla="*/ 470009 h 6875540"/>
              <a:gd name="connsiteX0" fmla="*/ 569 w 6168553"/>
              <a:gd name="connsiteY0" fmla="*/ 470009 h 6875540"/>
              <a:gd name="connsiteX1" fmla="*/ 192934 w 6168553"/>
              <a:gd name="connsiteY1" fmla="*/ 9856 h 6875540"/>
              <a:gd name="connsiteX2" fmla="*/ 6168553 w 6168553"/>
              <a:gd name="connsiteY2" fmla="*/ 0 h 6875540"/>
              <a:gd name="connsiteX3" fmla="*/ 6163142 w 6168553"/>
              <a:gd name="connsiteY3" fmla="*/ 6853772 h 6875540"/>
              <a:gd name="connsiteX4" fmla="*/ 6163142 w 6168553"/>
              <a:gd name="connsiteY4" fmla="*/ 6853772 h 6875540"/>
              <a:gd name="connsiteX5" fmla="*/ 193875 w 6168553"/>
              <a:gd name="connsiteY5" fmla="*/ 6875540 h 6875540"/>
              <a:gd name="connsiteX6" fmla="*/ 182 w 6168553"/>
              <a:gd name="connsiteY6" fmla="*/ 6417422 h 6875540"/>
              <a:gd name="connsiteX7" fmla="*/ 569 w 6168553"/>
              <a:gd name="connsiteY7" fmla="*/ 470009 h 6875540"/>
              <a:gd name="connsiteX0" fmla="*/ 569 w 6168553"/>
              <a:gd name="connsiteY0" fmla="*/ 470009 h 6875540"/>
              <a:gd name="connsiteX1" fmla="*/ 192934 w 6168553"/>
              <a:gd name="connsiteY1" fmla="*/ 9856 h 6875540"/>
              <a:gd name="connsiteX2" fmla="*/ 6168553 w 6168553"/>
              <a:gd name="connsiteY2" fmla="*/ 0 h 6875540"/>
              <a:gd name="connsiteX3" fmla="*/ 6163142 w 6168553"/>
              <a:gd name="connsiteY3" fmla="*/ 6853772 h 6875540"/>
              <a:gd name="connsiteX4" fmla="*/ 6163142 w 6168553"/>
              <a:gd name="connsiteY4" fmla="*/ 6853772 h 6875540"/>
              <a:gd name="connsiteX5" fmla="*/ 193875 w 6168553"/>
              <a:gd name="connsiteY5" fmla="*/ 6875540 h 6875540"/>
              <a:gd name="connsiteX6" fmla="*/ 182 w 6168553"/>
              <a:gd name="connsiteY6" fmla="*/ 6417422 h 6875540"/>
              <a:gd name="connsiteX7" fmla="*/ 569 w 6168553"/>
              <a:gd name="connsiteY7" fmla="*/ 470009 h 6875540"/>
              <a:gd name="connsiteX0" fmla="*/ 569 w 6168553"/>
              <a:gd name="connsiteY0" fmla="*/ 470009 h 6875540"/>
              <a:gd name="connsiteX1" fmla="*/ 192934 w 6168553"/>
              <a:gd name="connsiteY1" fmla="*/ 9856 h 6875540"/>
              <a:gd name="connsiteX2" fmla="*/ 6168553 w 6168553"/>
              <a:gd name="connsiteY2" fmla="*/ 0 h 6875540"/>
              <a:gd name="connsiteX3" fmla="*/ 6163142 w 6168553"/>
              <a:gd name="connsiteY3" fmla="*/ 6853772 h 6875540"/>
              <a:gd name="connsiteX4" fmla="*/ 6163142 w 6168553"/>
              <a:gd name="connsiteY4" fmla="*/ 6853772 h 6875540"/>
              <a:gd name="connsiteX5" fmla="*/ 193875 w 6168553"/>
              <a:gd name="connsiteY5" fmla="*/ 6875540 h 6875540"/>
              <a:gd name="connsiteX6" fmla="*/ 182 w 6168553"/>
              <a:gd name="connsiteY6" fmla="*/ 6417422 h 6875540"/>
              <a:gd name="connsiteX7" fmla="*/ 569 w 6168553"/>
              <a:gd name="connsiteY7" fmla="*/ 470009 h 6875540"/>
              <a:gd name="connsiteX0" fmla="*/ 18061 w 6168371"/>
              <a:gd name="connsiteY0" fmla="*/ 624242 h 6875540"/>
              <a:gd name="connsiteX1" fmla="*/ 192752 w 6168371"/>
              <a:gd name="connsiteY1" fmla="*/ 9856 h 6875540"/>
              <a:gd name="connsiteX2" fmla="*/ 6168371 w 6168371"/>
              <a:gd name="connsiteY2" fmla="*/ 0 h 6875540"/>
              <a:gd name="connsiteX3" fmla="*/ 6162960 w 6168371"/>
              <a:gd name="connsiteY3" fmla="*/ 6853772 h 6875540"/>
              <a:gd name="connsiteX4" fmla="*/ 6162960 w 6168371"/>
              <a:gd name="connsiteY4" fmla="*/ 6853772 h 6875540"/>
              <a:gd name="connsiteX5" fmla="*/ 193693 w 6168371"/>
              <a:gd name="connsiteY5" fmla="*/ 6875540 h 6875540"/>
              <a:gd name="connsiteX6" fmla="*/ 0 w 6168371"/>
              <a:gd name="connsiteY6" fmla="*/ 6417422 h 6875540"/>
              <a:gd name="connsiteX7" fmla="*/ 18061 w 6168371"/>
              <a:gd name="connsiteY7" fmla="*/ 624242 h 6875540"/>
              <a:gd name="connsiteX0" fmla="*/ 213 w 6175265"/>
              <a:gd name="connsiteY0" fmla="*/ 490304 h 6875540"/>
              <a:gd name="connsiteX1" fmla="*/ 199646 w 6175265"/>
              <a:gd name="connsiteY1" fmla="*/ 9856 h 6875540"/>
              <a:gd name="connsiteX2" fmla="*/ 6175265 w 6175265"/>
              <a:gd name="connsiteY2" fmla="*/ 0 h 6875540"/>
              <a:gd name="connsiteX3" fmla="*/ 6169854 w 6175265"/>
              <a:gd name="connsiteY3" fmla="*/ 6853772 h 6875540"/>
              <a:gd name="connsiteX4" fmla="*/ 6169854 w 6175265"/>
              <a:gd name="connsiteY4" fmla="*/ 6853772 h 6875540"/>
              <a:gd name="connsiteX5" fmla="*/ 200587 w 6175265"/>
              <a:gd name="connsiteY5" fmla="*/ 6875540 h 6875540"/>
              <a:gd name="connsiteX6" fmla="*/ 6894 w 6175265"/>
              <a:gd name="connsiteY6" fmla="*/ 6417422 h 6875540"/>
              <a:gd name="connsiteX7" fmla="*/ 213 w 6175265"/>
              <a:gd name="connsiteY7" fmla="*/ 490304 h 6875540"/>
              <a:gd name="connsiteX0" fmla="*/ 3923 w 6178975"/>
              <a:gd name="connsiteY0" fmla="*/ 490304 h 6875540"/>
              <a:gd name="connsiteX1" fmla="*/ 203356 w 6178975"/>
              <a:gd name="connsiteY1" fmla="*/ 9856 h 6875540"/>
              <a:gd name="connsiteX2" fmla="*/ 6178975 w 6178975"/>
              <a:gd name="connsiteY2" fmla="*/ 0 h 6875540"/>
              <a:gd name="connsiteX3" fmla="*/ 6173564 w 6178975"/>
              <a:gd name="connsiteY3" fmla="*/ 6853772 h 6875540"/>
              <a:gd name="connsiteX4" fmla="*/ 6173564 w 6178975"/>
              <a:gd name="connsiteY4" fmla="*/ 6853772 h 6875540"/>
              <a:gd name="connsiteX5" fmla="*/ 204297 w 6178975"/>
              <a:gd name="connsiteY5" fmla="*/ 6875540 h 6875540"/>
              <a:gd name="connsiteX6" fmla="*/ 0 w 6178975"/>
              <a:gd name="connsiteY6" fmla="*/ 6372777 h 6875540"/>
              <a:gd name="connsiteX7" fmla="*/ 3923 w 6178975"/>
              <a:gd name="connsiteY7" fmla="*/ 490304 h 6875540"/>
              <a:gd name="connsiteX0" fmla="*/ 3923 w 6178975"/>
              <a:gd name="connsiteY0" fmla="*/ 490304 h 6875540"/>
              <a:gd name="connsiteX1" fmla="*/ 203356 w 6178975"/>
              <a:gd name="connsiteY1" fmla="*/ 9856 h 6875540"/>
              <a:gd name="connsiteX2" fmla="*/ 6178975 w 6178975"/>
              <a:gd name="connsiteY2" fmla="*/ 0 h 6875540"/>
              <a:gd name="connsiteX3" fmla="*/ 6173564 w 6178975"/>
              <a:gd name="connsiteY3" fmla="*/ 6853772 h 6875540"/>
              <a:gd name="connsiteX4" fmla="*/ 6173564 w 6178975"/>
              <a:gd name="connsiteY4" fmla="*/ 6853772 h 6875540"/>
              <a:gd name="connsiteX5" fmla="*/ 204297 w 6178975"/>
              <a:gd name="connsiteY5" fmla="*/ 6875540 h 6875540"/>
              <a:gd name="connsiteX6" fmla="*/ 0 w 6178975"/>
              <a:gd name="connsiteY6" fmla="*/ 6409307 h 6875540"/>
              <a:gd name="connsiteX7" fmla="*/ 3923 w 6178975"/>
              <a:gd name="connsiteY7" fmla="*/ 490304 h 6875540"/>
              <a:gd name="connsiteX0" fmla="*/ 3923 w 6178975"/>
              <a:gd name="connsiteY0" fmla="*/ 490304 h 6875540"/>
              <a:gd name="connsiteX1" fmla="*/ 203356 w 6178975"/>
              <a:gd name="connsiteY1" fmla="*/ 9856 h 6875540"/>
              <a:gd name="connsiteX2" fmla="*/ 6178975 w 6178975"/>
              <a:gd name="connsiteY2" fmla="*/ 0 h 6875540"/>
              <a:gd name="connsiteX3" fmla="*/ 6173564 w 6178975"/>
              <a:gd name="connsiteY3" fmla="*/ 6853772 h 6875540"/>
              <a:gd name="connsiteX4" fmla="*/ 6173564 w 6178975"/>
              <a:gd name="connsiteY4" fmla="*/ 6853772 h 6875540"/>
              <a:gd name="connsiteX5" fmla="*/ 204297 w 6178975"/>
              <a:gd name="connsiteY5" fmla="*/ 6875540 h 6875540"/>
              <a:gd name="connsiteX6" fmla="*/ 0 w 6178975"/>
              <a:gd name="connsiteY6" fmla="*/ 6409307 h 6875540"/>
              <a:gd name="connsiteX7" fmla="*/ 3923 w 6178975"/>
              <a:gd name="connsiteY7" fmla="*/ 490304 h 6875540"/>
              <a:gd name="connsiteX0" fmla="*/ 310 w 6175362"/>
              <a:gd name="connsiteY0" fmla="*/ 490304 h 6875540"/>
              <a:gd name="connsiteX1" fmla="*/ 199743 w 6175362"/>
              <a:gd name="connsiteY1" fmla="*/ 9856 h 6875540"/>
              <a:gd name="connsiteX2" fmla="*/ 6175362 w 6175362"/>
              <a:gd name="connsiteY2" fmla="*/ 0 h 6875540"/>
              <a:gd name="connsiteX3" fmla="*/ 6169951 w 6175362"/>
              <a:gd name="connsiteY3" fmla="*/ 6853772 h 6875540"/>
              <a:gd name="connsiteX4" fmla="*/ 6169951 w 6175362"/>
              <a:gd name="connsiteY4" fmla="*/ 6853772 h 6875540"/>
              <a:gd name="connsiteX5" fmla="*/ 200684 w 6175362"/>
              <a:gd name="connsiteY5" fmla="*/ 6875540 h 6875540"/>
              <a:gd name="connsiteX6" fmla="*/ 3456 w 6175362"/>
              <a:gd name="connsiteY6" fmla="*/ 6409307 h 6875540"/>
              <a:gd name="connsiteX7" fmla="*/ 310 w 6175362"/>
              <a:gd name="connsiteY7" fmla="*/ 490304 h 687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5362" h="6875540">
                <a:moveTo>
                  <a:pt x="310" y="490304"/>
                </a:moveTo>
                <a:lnTo>
                  <a:pt x="199743" y="9856"/>
                </a:lnTo>
                <a:lnTo>
                  <a:pt x="6175362" y="0"/>
                </a:lnTo>
                <a:cubicBezTo>
                  <a:pt x="6173558" y="2284591"/>
                  <a:pt x="6171755" y="4569181"/>
                  <a:pt x="6169951" y="6853772"/>
                </a:cubicBezTo>
                <a:lnTo>
                  <a:pt x="6169951" y="6853772"/>
                </a:lnTo>
                <a:lnTo>
                  <a:pt x="200684" y="6875540"/>
                </a:lnTo>
                <a:cubicBezTo>
                  <a:pt x="122534" y="6684504"/>
                  <a:pt x="113377" y="6666750"/>
                  <a:pt x="3456" y="6409307"/>
                </a:cubicBezTo>
                <a:cubicBezTo>
                  <a:pt x="5260" y="5051741"/>
                  <a:pt x="-1494" y="1847870"/>
                  <a:pt x="310" y="490304"/>
                </a:cubicBezTo>
                <a:close/>
              </a:path>
            </a:pathLst>
          </a:custGeom>
        </p:spPr>
        <p:txBody>
          <a:bodyPr/>
          <a:lstStyle>
            <a:lvl1pPr marL="0" indent="0">
              <a:buNone/>
              <a:defRPr baseline="0">
                <a:solidFill>
                  <a:schemeClr val="bg1"/>
                </a:solidFill>
              </a:defRPr>
            </a:lvl1pPr>
          </a:lstStyle>
          <a:p>
            <a:r>
              <a:rPr lang="nl-NL" dirty="0"/>
              <a:t>Voeg een afbeelding in</a:t>
            </a:r>
          </a:p>
        </p:txBody>
      </p:sp>
      <p:sp>
        <p:nvSpPr>
          <p:cNvPr id="6" name="Tijdelijke aanduiding voor afbeelding 3">
            <a:extLst>
              <a:ext uri="{FF2B5EF4-FFF2-40B4-BE49-F238E27FC236}">
                <a16:creationId xmlns:a16="http://schemas.microsoft.com/office/drawing/2014/main" id="{3017A543-E8BE-7142-9455-E9B7A5793DD4}"/>
              </a:ext>
            </a:extLst>
          </p:cNvPr>
          <p:cNvSpPr>
            <a:spLocks noGrp="1"/>
          </p:cNvSpPr>
          <p:nvPr>
            <p:ph type="pic" sz="quarter" idx="10" hasCustomPrompt="1"/>
          </p:nvPr>
        </p:nvSpPr>
        <p:spPr>
          <a:xfrm>
            <a:off x="1" y="477070"/>
            <a:ext cx="6094530" cy="5908688"/>
          </a:xfrm>
          <a:custGeom>
            <a:avLst/>
            <a:gdLst>
              <a:gd name="connsiteX0" fmla="*/ 0 w 6102137"/>
              <a:gd name="connsiteY0" fmla="*/ 0 h 6858000"/>
              <a:gd name="connsiteX1" fmla="*/ 5085094 w 6102137"/>
              <a:gd name="connsiteY1" fmla="*/ 0 h 6858000"/>
              <a:gd name="connsiteX2" fmla="*/ 6102137 w 6102137"/>
              <a:gd name="connsiteY2" fmla="*/ 1017043 h 6858000"/>
              <a:gd name="connsiteX3" fmla="*/ 6102137 w 6102137"/>
              <a:gd name="connsiteY3" fmla="*/ 6858000 h 6858000"/>
              <a:gd name="connsiteX4" fmla="*/ 6102137 w 6102137"/>
              <a:gd name="connsiteY4" fmla="*/ 6858000 h 6858000"/>
              <a:gd name="connsiteX5" fmla="*/ 1017043 w 6102137"/>
              <a:gd name="connsiteY5" fmla="*/ 6858000 h 6858000"/>
              <a:gd name="connsiteX6" fmla="*/ 0 w 6102137"/>
              <a:gd name="connsiteY6" fmla="*/ 5840957 h 6858000"/>
              <a:gd name="connsiteX7" fmla="*/ 0 w 6102137"/>
              <a:gd name="connsiteY7" fmla="*/ 0 h 6858000"/>
              <a:gd name="connsiteX0" fmla="*/ 0 w 6102137"/>
              <a:gd name="connsiteY0" fmla="*/ 0 h 6858000"/>
              <a:gd name="connsiteX1" fmla="*/ 5085094 w 6102137"/>
              <a:gd name="connsiteY1" fmla="*/ 0 h 6858000"/>
              <a:gd name="connsiteX2" fmla="*/ 6096000 w 6102137"/>
              <a:gd name="connsiteY2" fmla="*/ 1784157 h 6858000"/>
              <a:gd name="connsiteX3" fmla="*/ 6102137 w 6102137"/>
              <a:gd name="connsiteY3" fmla="*/ 6858000 h 6858000"/>
              <a:gd name="connsiteX4" fmla="*/ 6102137 w 6102137"/>
              <a:gd name="connsiteY4" fmla="*/ 6858000 h 6858000"/>
              <a:gd name="connsiteX5" fmla="*/ 1017043 w 6102137"/>
              <a:gd name="connsiteY5" fmla="*/ 6858000 h 6858000"/>
              <a:gd name="connsiteX6" fmla="*/ 0 w 6102137"/>
              <a:gd name="connsiteY6" fmla="*/ 5840957 h 6858000"/>
              <a:gd name="connsiteX7" fmla="*/ 0 w 6102137"/>
              <a:gd name="connsiteY7" fmla="*/ 0 h 6858000"/>
              <a:gd name="connsiteX0" fmla="*/ 0 w 6102137"/>
              <a:gd name="connsiteY0" fmla="*/ 0 h 6858000"/>
              <a:gd name="connsiteX1" fmla="*/ 5103504 w 6102137"/>
              <a:gd name="connsiteY1" fmla="*/ 0 h 6858000"/>
              <a:gd name="connsiteX2" fmla="*/ 6096000 w 6102137"/>
              <a:gd name="connsiteY2" fmla="*/ 1784157 h 6858000"/>
              <a:gd name="connsiteX3" fmla="*/ 6102137 w 6102137"/>
              <a:gd name="connsiteY3" fmla="*/ 6858000 h 6858000"/>
              <a:gd name="connsiteX4" fmla="*/ 6102137 w 6102137"/>
              <a:gd name="connsiteY4" fmla="*/ 6858000 h 6858000"/>
              <a:gd name="connsiteX5" fmla="*/ 1017043 w 6102137"/>
              <a:gd name="connsiteY5" fmla="*/ 6858000 h 6858000"/>
              <a:gd name="connsiteX6" fmla="*/ 0 w 6102137"/>
              <a:gd name="connsiteY6" fmla="*/ 5840957 h 6858000"/>
              <a:gd name="connsiteX7" fmla="*/ 0 w 6102137"/>
              <a:gd name="connsiteY7" fmla="*/ 0 h 6858000"/>
              <a:gd name="connsiteX0" fmla="*/ 0 w 6102137"/>
              <a:gd name="connsiteY0" fmla="*/ 0 h 6865822"/>
              <a:gd name="connsiteX1" fmla="*/ 5103504 w 6102137"/>
              <a:gd name="connsiteY1" fmla="*/ 0 h 6865822"/>
              <a:gd name="connsiteX2" fmla="*/ 6096000 w 6102137"/>
              <a:gd name="connsiteY2" fmla="*/ 1784157 h 6865822"/>
              <a:gd name="connsiteX3" fmla="*/ 6102137 w 6102137"/>
              <a:gd name="connsiteY3" fmla="*/ 6858000 h 6865822"/>
              <a:gd name="connsiteX4" fmla="*/ 6102137 w 6102137"/>
              <a:gd name="connsiteY4" fmla="*/ 6858000 h 6865822"/>
              <a:gd name="connsiteX5" fmla="*/ 1017043 w 6102137"/>
              <a:gd name="connsiteY5" fmla="*/ 6858000 h 6865822"/>
              <a:gd name="connsiteX6" fmla="*/ 6137 w 6102137"/>
              <a:gd name="connsiteY6" fmla="*/ 6865822 h 6865822"/>
              <a:gd name="connsiteX7" fmla="*/ 0 w 6102137"/>
              <a:gd name="connsiteY7" fmla="*/ 0 h 6865822"/>
              <a:gd name="connsiteX0" fmla="*/ 0 w 6102137"/>
              <a:gd name="connsiteY0" fmla="*/ 0 h 6865822"/>
              <a:gd name="connsiteX1" fmla="*/ 5103504 w 6102137"/>
              <a:gd name="connsiteY1" fmla="*/ 0 h 6865822"/>
              <a:gd name="connsiteX2" fmla="*/ 6096000 w 6102137"/>
              <a:gd name="connsiteY2" fmla="*/ 1784157 h 6865822"/>
              <a:gd name="connsiteX3" fmla="*/ 6102137 w 6102137"/>
              <a:gd name="connsiteY3" fmla="*/ 6858000 h 6865822"/>
              <a:gd name="connsiteX4" fmla="*/ 6102137 w 6102137"/>
              <a:gd name="connsiteY4" fmla="*/ 6858000 h 6865822"/>
              <a:gd name="connsiteX5" fmla="*/ 5895888 w 6102137"/>
              <a:gd name="connsiteY5" fmla="*/ 6858000 h 6865822"/>
              <a:gd name="connsiteX6" fmla="*/ 6137 w 6102137"/>
              <a:gd name="connsiteY6" fmla="*/ 6865822 h 6865822"/>
              <a:gd name="connsiteX7" fmla="*/ 0 w 6102137"/>
              <a:gd name="connsiteY7" fmla="*/ 0 h 6865822"/>
              <a:gd name="connsiteX0" fmla="*/ 0 w 6102137"/>
              <a:gd name="connsiteY0" fmla="*/ 0 h 6865822"/>
              <a:gd name="connsiteX1" fmla="*/ 5103504 w 6102137"/>
              <a:gd name="connsiteY1" fmla="*/ 0 h 6865822"/>
              <a:gd name="connsiteX2" fmla="*/ 6096000 w 6102137"/>
              <a:gd name="connsiteY2" fmla="*/ 1784157 h 6865822"/>
              <a:gd name="connsiteX3" fmla="*/ 6102137 w 6102137"/>
              <a:gd name="connsiteY3" fmla="*/ 6858000 h 6865822"/>
              <a:gd name="connsiteX4" fmla="*/ 6102137 w 6102137"/>
              <a:gd name="connsiteY4" fmla="*/ 6858000 h 6865822"/>
              <a:gd name="connsiteX5" fmla="*/ 5134911 w 6102137"/>
              <a:gd name="connsiteY5" fmla="*/ 6858000 h 6865822"/>
              <a:gd name="connsiteX6" fmla="*/ 6137 w 6102137"/>
              <a:gd name="connsiteY6" fmla="*/ 6865822 h 6865822"/>
              <a:gd name="connsiteX7" fmla="*/ 0 w 6102137"/>
              <a:gd name="connsiteY7" fmla="*/ 0 h 6865822"/>
              <a:gd name="connsiteX0" fmla="*/ 0 w 6102137"/>
              <a:gd name="connsiteY0" fmla="*/ 0 h 6865822"/>
              <a:gd name="connsiteX1" fmla="*/ 5103504 w 6102137"/>
              <a:gd name="connsiteY1" fmla="*/ 0 h 6865822"/>
              <a:gd name="connsiteX2" fmla="*/ 6096000 w 6102137"/>
              <a:gd name="connsiteY2" fmla="*/ 1784157 h 6865822"/>
              <a:gd name="connsiteX3" fmla="*/ 6102137 w 6102137"/>
              <a:gd name="connsiteY3" fmla="*/ 6858000 h 6865822"/>
              <a:gd name="connsiteX4" fmla="*/ 5881208 w 6102137"/>
              <a:gd name="connsiteY4" fmla="*/ 5421962 h 6865822"/>
              <a:gd name="connsiteX5" fmla="*/ 5134911 w 6102137"/>
              <a:gd name="connsiteY5" fmla="*/ 6858000 h 6865822"/>
              <a:gd name="connsiteX6" fmla="*/ 6137 w 6102137"/>
              <a:gd name="connsiteY6" fmla="*/ 6865822 h 6865822"/>
              <a:gd name="connsiteX7" fmla="*/ 0 w 6102137"/>
              <a:gd name="connsiteY7" fmla="*/ 0 h 6865822"/>
              <a:gd name="connsiteX0" fmla="*/ 0 w 6102137"/>
              <a:gd name="connsiteY0" fmla="*/ 0 h 6865822"/>
              <a:gd name="connsiteX1" fmla="*/ 5103504 w 6102137"/>
              <a:gd name="connsiteY1" fmla="*/ 0 h 6865822"/>
              <a:gd name="connsiteX2" fmla="*/ 6096000 w 6102137"/>
              <a:gd name="connsiteY2" fmla="*/ 1784157 h 6865822"/>
              <a:gd name="connsiteX3" fmla="*/ 6102137 w 6102137"/>
              <a:gd name="connsiteY3" fmla="*/ 5047610 h 6865822"/>
              <a:gd name="connsiteX4" fmla="*/ 5881208 w 6102137"/>
              <a:gd name="connsiteY4" fmla="*/ 5421962 h 6865822"/>
              <a:gd name="connsiteX5" fmla="*/ 5134911 w 6102137"/>
              <a:gd name="connsiteY5" fmla="*/ 6858000 h 6865822"/>
              <a:gd name="connsiteX6" fmla="*/ 6137 w 6102137"/>
              <a:gd name="connsiteY6" fmla="*/ 6865822 h 6865822"/>
              <a:gd name="connsiteX7" fmla="*/ 0 w 6102137"/>
              <a:gd name="connsiteY7" fmla="*/ 0 h 6865822"/>
              <a:gd name="connsiteX0" fmla="*/ 0 w 6102137"/>
              <a:gd name="connsiteY0" fmla="*/ 0 h 6865822"/>
              <a:gd name="connsiteX1" fmla="*/ 5103504 w 6102137"/>
              <a:gd name="connsiteY1" fmla="*/ 0 h 6865822"/>
              <a:gd name="connsiteX2" fmla="*/ 6096000 w 6102137"/>
              <a:gd name="connsiteY2" fmla="*/ 1784157 h 6865822"/>
              <a:gd name="connsiteX3" fmla="*/ 6102137 w 6102137"/>
              <a:gd name="connsiteY3" fmla="*/ 5047610 h 6865822"/>
              <a:gd name="connsiteX4" fmla="*/ 5868935 w 6102137"/>
              <a:gd name="connsiteY4" fmla="*/ 5489468 h 6865822"/>
              <a:gd name="connsiteX5" fmla="*/ 5134911 w 6102137"/>
              <a:gd name="connsiteY5" fmla="*/ 6858000 h 6865822"/>
              <a:gd name="connsiteX6" fmla="*/ 6137 w 6102137"/>
              <a:gd name="connsiteY6" fmla="*/ 6865822 h 6865822"/>
              <a:gd name="connsiteX7" fmla="*/ 0 w 6102137"/>
              <a:gd name="connsiteY7" fmla="*/ 0 h 6865822"/>
              <a:gd name="connsiteX0" fmla="*/ 0 w 6096311"/>
              <a:gd name="connsiteY0" fmla="*/ 0 h 6865822"/>
              <a:gd name="connsiteX1" fmla="*/ 5103504 w 6096311"/>
              <a:gd name="connsiteY1" fmla="*/ 0 h 6865822"/>
              <a:gd name="connsiteX2" fmla="*/ 6096000 w 6096311"/>
              <a:gd name="connsiteY2" fmla="*/ 1784157 h 6865822"/>
              <a:gd name="connsiteX3" fmla="*/ 6091316 w 6096311"/>
              <a:gd name="connsiteY3" fmla="*/ 5090895 h 6865822"/>
              <a:gd name="connsiteX4" fmla="*/ 5868935 w 6096311"/>
              <a:gd name="connsiteY4" fmla="*/ 5489468 h 6865822"/>
              <a:gd name="connsiteX5" fmla="*/ 5134911 w 6096311"/>
              <a:gd name="connsiteY5" fmla="*/ 6858000 h 6865822"/>
              <a:gd name="connsiteX6" fmla="*/ 6137 w 6096311"/>
              <a:gd name="connsiteY6" fmla="*/ 6865822 h 6865822"/>
              <a:gd name="connsiteX7" fmla="*/ 0 w 6096311"/>
              <a:gd name="connsiteY7" fmla="*/ 0 h 6865822"/>
              <a:gd name="connsiteX0" fmla="*/ 0 w 6096311"/>
              <a:gd name="connsiteY0" fmla="*/ 0 h 6865822"/>
              <a:gd name="connsiteX1" fmla="*/ 5103504 w 6096311"/>
              <a:gd name="connsiteY1" fmla="*/ 0 h 6865822"/>
              <a:gd name="connsiteX2" fmla="*/ 6096000 w 6096311"/>
              <a:gd name="connsiteY2" fmla="*/ 1784157 h 6865822"/>
              <a:gd name="connsiteX3" fmla="*/ 6091316 w 6096311"/>
              <a:gd name="connsiteY3" fmla="*/ 5090895 h 6865822"/>
              <a:gd name="connsiteX4" fmla="*/ 5868935 w 6096311"/>
              <a:gd name="connsiteY4" fmla="*/ 5489468 h 6865822"/>
              <a:gd name="connsiteX5" fmla="*/ 5102447 w 6096311"/>
              <a:gd name="connsiteY5" fmla="*/ 6863411 h 6865822"/>
              <a:gd name="connsiteX6" fmla="*/ 6137 w 6096311"/>
              <a:gd name="connsiteY6" fmla="*/ 6865822 h 6865822"/>
              <a:gd name="connsiteX7" fmla="*/ 0 w 6096311"/>
              <a:gd name="connsiteY7" fmla="*/ 0 h 6865822"/>
              <a:gd name="connsiteX0" fmla="*/ 0 w 6096674"/>
              <a:gd name="connsiteY0" fmla="*/ 0 h 6865822"/>
              <a:gd name="connsiteX1" fmla="*/ 5103504 w 6096674"/>
              <a:gd name="connsiteY1" fmla="*/ 0 h 6865822"/>
              <a:gd name="connsiteX2" fmla="*/ 6096000 w 6096674"/>
              <a:gd name="connsiteY2" fmla="*/ 1784157 h 6865822"/>
              <a:gd name="connsiteX3" fmla="*/ 6096632 w 6096674"/>
              <a:gd name="connsiteY3" fmla="*/ 5096211 h 6865822"/>
              <a:gd name="connsiteX4" fmla="*/ 5868935 w 6096674"/>
              <a:gd name="connsiteY4" fmla="*/ 5489468 h 6865822"/>
              <a:gd name="connsiteX5" fmla="*/ 5102447 w 6096674"/>
              <a:gd name="connsiteY5" fmla="*/ 6863411 h 6865822"/>
              <a:gd name="connsiteX6" fmla="*/ 6137 w 6096674"/>
              <a:gd name="connsiteY6" fmla="*/ 6865822 h 6865822"/>
              <a:gd name="connsiteX7" fmla="*/ 0 w 6096674"/>
              <a:gd name="connsiteY7" fmla="*/ 0 h 6865822"/>
              <a:gd name="connsiteX0" fmla="*/ 0 w 6096674"/>
              <a:gd name="connsiteY0" fmla="*/ 0 h 6865822"/>
              <a:gd name="connsiteX1" fmla="*/ 5103504 w 6096674"/>
              <a:gd name="connsiteY1" fmla="*/ 0 h 6865822"/>
              <a:gd name="connsiteX2" fmla="*/ 6096000 w 6096674"/>
              <a:gd name="connsiteY2" fmla="*/ 1784157 h 6865822"/>
              <a:gd name="connsiteX3" fmla="*/ 6096632 w 6096674"/>
              <a:gd name="connsiteY3" fmla="*/ 5080262 h 6865822"/>
              <a:gd name="connsiteX4" fmla="*/ 5868935 w 6096674"/>
              <a:gd name="connsiteY4" fmla="*/ 5489468 h 6865822"/>
              <a:gd name="connsiteX5" fmla="*/ 5102447 w 6096674"/>
              <a:gd name="connsiteY5" fmla="*/ 6863411 h 6865822"/>
              <a:gd name="connsiteX6" fmla="*/ 6137 w 6096674"/>
              <a:gd name="connsiteY6" fmla="*/ 6865822 h 6865822"/>
              <a:gd name="connsiteX7" fmla="*/ 0 w 6096674"/>
              <a:gd name="connsiteY7" fmla="*/ 0 h 6865822"/>
              <a:gd name="connsiteX0" fmla="*/ 0 w 6096674"/>
              <a:gd name="connsiteY0" fmla="*/ 0 h 6865822"/>
              <a:gd name="connsiteX1" fmla="*/ 5372673 w 6096674"/>
              <a:gd name="connsiteY1" fmla="*/ 0 h 6865822"/>
              <a:gd name="connsiteX2" fmla="*/ 6096000 w 6096674"/>
              <a:gd name="connsiteY2" fmla="*/ 1784157 h 6865822"/>
              <a:gd name="connsiteX3" fmla="*/ 6096632 w 6096674"/>
              <a:gd name="connsiteY3" fmla="*/ 5080262 h 6865822"/>
              <a:gd name="connsiteX4" fmla="*/ 5868935 w 6096674"/>
              <a:gd name="connsiteY4" fmla="*/ 5489468 h 6865822"/>
              <a:gd name="connsiteX5" fmla="*/ 5102447 w 6096674"/>
              <a:gd name="connsiteY5" fmla="*/ 6863411 h 6865822"/>
              <a:gd name="connsiteX6" fmla="*/ 6137 w 6096674"/>
              <a:gd name="connsiteY6" fmla="*/ 6865822 h 6865822"/>
              <a:gd name="connsiteX7" fmla="*/ 0 w 6096674"/>
              <a:gd name="connsiteY7" fmla="*/ 0 h 6865822"/>
              <a:gd name="connsiteX0" fmla="*/ 0 w 6096674"/>
              <a:gd name="connsiteY0" fmla="*/ 0 h 6865822"/>
              <a:gd name="connsiteX1" fmla="*/ 5372673 w 6096674"/>
              <a:gd name="connsiteY1" fmla="*/ 0 h 6865822"/>
              <a:gd name="connsiteX2" fmla="*/ 6096000 w 6096674"/>
              <a:gd name="connsiteY2" fmla="*/ 1523591 h 6865822"/>
              <a:gd name="connsiteX3" fmla="*/ 6096632 w 6096674"/>
              <a:gd name="connsiteY3" fmla="*/ 5080262 h 6865822"/>
              <a:gd name="connsiteX4" fmla="*/ 5868935 w 6096674"/>
              <a:gd name="connsiteY4" fmla="*/ 5489468 h 6865822"/>
              <a:gd name="connsiteX5" fmla="*/ 5102447 w 6096674"/>
              <a:gd name="connsiteY5" fmla="*/ 6863411 h 6865822"/>
              <a:gd name="connsiteX6" fmla="*/ 6137 w 6096674"/>
              <a:gd name="connsiteY6" fmla="*/ 6865822 h 6865822"/>
              <a:gd name="connsiteX7" fmla="*/ 0 w 6096674"/>
              <a:gd name="connsiteY7" fmla="*/ 0 h 6865822"/>
              <a:gd name="connsiteX0" fmla="*/ 0 w 6096674"/>
              <a:gd name="connsiteY0" fmla="*/ 0 h 6865822"/>
              <a:gd name="connsiteX1" fmla="*/ 5372673 w 6096674"/>
              <a:gd name="connsiteY1" fmla="*/ 0 h 6865822"/>
              <a:gd name="connsiteX2" fmla="*/ 6096000 w 6096674"/>
              <a:gd name="connsiteY2" fmla="*/ 1523591 h 6865822"/>
              <a:gd name="connsiteX3" fmla="*/ 6096633 w 6096674"/>
              <a:gd name="connsiteY3" fmla="*/ 5354912 h 6865822"/>
              <a:gd name="connsiteX4" fmla="*/ 5868935 w 6096674"/>
              <a:gd name="connsiteY4" fmla="*/ 5489468 h 6865822"/>
              <a:gd name="connsiteX5" fmla="*/ 5102447 w 6096674"/>
              <a:gd name="connsiteY5" fmla="*/ 6863411 h 6865822"/>
              <a:gd name="connsiteX6" fmla="*/ 6137 w 6096674"/>
              <a:gd name="connsiteY6" fmla="*/ 6865822 h 6865822"/>
              <a:gd name="connsiteX7" fmla="*/ 0 w 6096674"/>
              <a:gd name="connsiteY7" fmla="*/ 0 h 6865822"/>
              <a:gd name="connsiteX0" fmla="*/ 0 w 6096674"/>
              <a:gd name="connsiteY0" fmla="*/ 0 h 6865822"/>
              <a:gd name="connsiteX1" fmla="*/ 5372673 w 6096674"/>
              <a:gd name="connsiteY1" fmla="*/ 0 h 6865822"/>
              <a:gd name="connsiteX2" fmla="*/ 6096000 w 6096674"/>
              <a:gd name="connsiteY2" fmla="*/ 1523591 h 6865822"/>
              <a:gd name="connsiteX3" fmla="*/ 6096633 w 6096674"/>
              <a:gd name="connsiteY3" fmla="*/ 5354912 h 6865822"/>
              <a:gd name="connsiteX4" fmla="*/ 5372467 w 6096674"/>
              <a:gd name="connsiteY4" fmla="*/ 6855678 h 6865822"/>
              <a:gd name="connsiteX5" fmla="*/ 5102447 w 6096674"/>
              <a:gd name="connsiteY5" fmla="*/ 6863411 h 6865822"/>
              <a:gd name="connsiteX6" fmla="*/ 6137 w 6096674"/>
              <a:gd name="connsiteY6" fmla="*/ 6865822 h 6865822"/>
              <a:gd name="connsiteX7" fmla="*/ 0 w 6096674"/>
              <a:gd name="connsiteY7" fmla="*/ 0 h 6865822"/>
              <a:gd name="connsiteX0" fmla="*/ 0 w 6096633"/>
              <a:gd name="connsiteY0" fmla="*/ 0 h 6865822"/>
              <a:gd name="connsiteX1" fmla="*/ 5372673 w 6096633"/>
              <a:gd name="connsiteY1" fmla="*/ 0 h 6865822"/>
              <a:gd name="connsiteX2" fmla="*/ 6029096 w 6096633"/>
              <a:gd name="connsiteY2" fmla="*/ 1523591 h 6865822"/>
              <a:gd name="connsiteX3" fmla="*/ 6096633 w 6096633"/>
              <a:gd name="connsiteY3" fmla="*/ 5354912 h 6865822"/>
              <a:gd name="connsiteX4" fmla="*/ 5372467 w 6096633"/>
              <a:gd name="connsiteY4" fmla="*/ 6855678 h 6865822"/>
              <a:gd name="connsiteX5" fmla="*/ 5102447 w 6096633"/>
              <a:gd name="connsiteY5" fmla="*/ 6863411 h 6865822"/>
              <a:gd name="connsiteX6" fmla="*/ 6137 w 6096633"/>
              <a:gd name="connsiteY6" fmla="*/ 6865822 h 6865822"/>
              <a:gd name="connsiteX7" fmla="*/ 0 w 6096633"/>
              <a:gd name="connsiteY7" fmla="*/ 0 h 6865822"/>
              <a:gd name="connsiteX0" fmla="*/ 0 w 6029334"/>
              <a:gd name="connsiteY0" fmla="*/ 0 h 6865822"/>
              <a:gd name="connsiteX1" fmla="*/ 5372673 w 6029334"/>
              <a:gd name="connsiteY1" fmla="*/ 0 h 6865822"/>
              <a:gd name="connsiteX2" fmla="*/ 6029096 w 6029334"/>
              <a:gd name="connsiteY2" fmla="*/ 1523591 h 6865822"/>
              <a:gd name="connsiteX3" fmla="*/ 6021365 w 6029334"/>
              <a:gd name="connsiteY3" fmla="*/ 5364759 h 6865822"/>
              <a:gd name="connsiteX4" fmla="*/ 5372467 w 6029334"/>
              <a:gd name="connsiteY4" fmla="*/ 6855678 h 6865822"/>
              <a:gd name="connsiteX5" fmla="*/ 5102447 w 6029334"/>
              <a:gd name="connsiteY5" fmla="*/ 6863411 h 6865822"/>
              <a:gd name="connsiteX6" fmla="*/ 6137 w 6029334"/>
              <a:gd name="connsiteY6" fmla="*/ 6865822 h 6865822"/>
              <a:gd name="connsiteX7" fmla="*/ 0 w 6029334"/>
              <a:gd name="connsiteY7" fmla="*/ 0 h 6865822"/>
              <a:gd name="connsiteX0" fmla="*/ 0 w 6029334"/>
              <a:gd name="connsiteY0" fmla="*/ 0 h 6865822"/>
              <a:gd name="connsiteX1" fmla="*/ 5372673 w 6029334"/>
              <a:gd name="connsiteY1" fmla="*/ 0 h 6865822"/>
              <a:gd name="connsiteX2" fmla="*/ 6029096 w 6029334"/>
              <a:gd name="connsiteY2" fmla="*/ 1523591 h 6865822"/>
              <a:gd name="connsiteX3" fmla="*/ 6021365 w 6029334"/>
              <a:gd name="connsiteY3" fmla="*/ 5364759 h 6865822"/>
              <a:gd name="connsiteX4" fmla="*/ 5330652 w 6029334"/>
              <a:gd name="connsiteY4" fmla="*/ 6826140 h 6865822"/>
              <a:gd name="connsiteX5" fmla="*/ 5102447 w 6029334"/>
              <a:gd name="connsiteY5" fmla="*/ 6863411 h 6865822"/>
              <a:gd name="connsiteX6" fmla="*/ 6137 w 6029334"/>
              <a:gd name="connsiteY6" fmla="*/ 6865822 h 6865822"/>
              <a:gd name="connsiteX7" fmla="*/ 0 w 6029334"/>
              <a:gd name="connsiteY7" fmla="*/ 0 h 6865822"/>
              <a:gd name="connsiteX0" fmla="*/ 0 w 6029334"/>
              <a:gd name="connsiteY0" fmla="*/ 0 h 6865822"/>
              <a:gd name="connsiteX1" fmla="*/ 5314132 w 6029334"/>
              <a:gd name="connsiteY1" fmla="*/ 19692 h 6865822"/>
              <a:gd name="connsiteX2" fmla="*/ 6029096 w 6029334"/>
              <a:gd name="connsiteY2" fmla="*/ 1523591 h 6865822"/>
              <a:gd name="connsiteX3" fmla="*/ 6021365 w 6029334"/>
              <a:gd name="connsiteY3" fmla="*/ 5364759 h 6865822"/>
              <a:gd name="connsiteX4" fmla="*/ 5330652 w 6029334"/>
              <a:gd name="connsiteY4" fmla="*/ 6826140 h 6865822"/>
              <a:gd name="connsiteX5" fmla="*/ 5102447 w 6029334"/>
              <a:gd name="connsiteY5" fmla="*/ 6863411 h 6865822"/>
              <a:gd name="connsiteX6" fmla="*/ 6137 w 6029334"/>
              <a:gd name="connsiteY6" fmla="*/ 6865822 h 6865822"/>
              <a:gd name="connsiteX7" fmla="*/ 0 w 6029334"/>
              <a:gd name="connsiteY7" fmla="*/ 0 h 6865822"/>
              <a:gd name="connsiteX0" fmla="*/ 0 w 6029334"/>
              <a:gd name="connsiteY0" fmla="*/ 0 h 6865822"/>
              <a:gd name="connsiteX1" fmla="*/ 5314132 w 6029334"/>
              <a:gd name="connsiteY1" fmla="*/ 19692 h 6865822"/>
              <a:gd name="connsiteX2" fmla="*/ 6029096 w 6029334"/>
              <a:gd name="connsiteY2" fmla="*/ 1523591 h 6865822"/>
              <a:gd name="connsiteX3" fmla="*/ 6021365 w 6029334"/>
              <a:gd name="connsiteY3" fmla="*/ 5364759 h 6865822"/>
              <a:gd name="connsiteX4" fmla="*/ 5300745 w 6029334"/>
              <a:gd name="connsiteY4" fmla="*/ 6861352 h 6865822"/>
              <a:gd name="connsiteX5" fmla="*/ 5102447 w 6029334"/>
              <a:gd name="connsiteY5" fmla="*/ 6863411 h 6865822"/>
              <a:gd name="connsiteX6" fmla="*/ 6137 w 6029334"/>
              <a:gd name="connsiteY6" fmla="*/ 6865822 h 6865822"/>
              <a:gd name="connsiteX7" fmla="*/ 0 w 6029334"/>
              <a:gd name="connsiteY7" fmla="*/ 0 h 6865822"/>
              <a:gd name="connsiteX0" fmla="*/ 0 w 6029334"/>
              <a:gd name="connsiteY0" fmla="*/ 0 h 6865822"/>
              <a:gd name="connsiteX1" fmla="*/ 5314132 w 6029334"/>
              <a:gd name="connsiteY1" fmla="*/ 19692 h 6865822"/>
              <a:gd name="connsiteX2" fmla="*/ 6029096 w 6029334"/>
              <a:gd name="connsiteY2" fmla="*/ 1523591 h 6865822"/>
              <a:gd name="connsiteX3" fmla="*/ 6021365 w 6029334"/>
              <a:gd name="connsiteY3" fmla="*/ 5364759 h 6865822"/>
              <a:gd name="connsiteX4" fmla="*/ 5300745 w 6029334"/>
              <a:gd name="connsiteY4" fmla="*/ 6861352 h 6865822"/>
              <a:gd name="connsiteX5" fmla="*/ 6137 w 6029334"/>
              <a:gd name="connsiteY5" fmla="*/ 6865822 h 6865822"/>
              <a:gd name="connsiteX6" fmla="*/ 0 w 6029334"/>
              <a:gd name="connsiteY6" fmla="*/ 0 h 6865822"/>
              <a:gd name="connsiteX0" fmla="*/ 0 w 6029135"/>
              <a:gd name="connsiteY0" fmla="*/ 0 h 6865822"/>
              <a:gd name="connsiteX1" fmla="*/ 5314132 w 6029135"/>
              <a:gd name="connsiteY1" fmla="*/ 19692 h 6865822"/>
              <a:gd name="connsiteX2" fmla="*/ 6029096 w 6029135"/>
              <a:gd name="connsiteY2" fmla="*/ 1523591 h 6865822"/>
              <a:gd name="connsiteX3" fmla="*/ 5955569 w 6029135"/>
              <a:gd name="connsiteY3" fmla="*/ 5357717 h 6865822"/>
              <a:gd name="connsiteX4" fmla="*/ 5300745 w 6029135"/>
              <a:gd name="connsiteY4" fmla="*/ 6861352 h 6865822"/>
              <a:gd name="connsiteX5" fmla="*/ 6137 w 6029135"/>
              <a:gd name="connsiteY5" fmla="*/ 6865822 h 6865822"/>
              <a:gd name="connsiteX6" fmla="*/ 0 w 6029135"/>
              <a:gd name="connsiteY6" fmla="*/ 0 h 6865822"/>
              <a:gd name="connsiteX0" fmla="*/ 0 w 6029260"/>
              <a:gd name="connsiteY0" fmla="*/ 0 h 6865822"/>
              <a:gd name="connsiteX1" fmla="*/ 5314132 w 6029260"/>
              <a:gd name="connsiteY1" fmla="*/ 19692 h 6865822"/>
              <a:gd name="connsiteX2" fmla="*/ 6029096 w 6029260"/>
              <a:gd name="connsiteY2" fmla="*/ 1523591 h 6865822"/>
              <a:gd name="connsiteX3" fmla="*/ 6015385 w 6029260"/>
              <a:gd name="connsiteY3" fmla="*/ 5350676 h 6865822"/>
              <a:gd name="connsiteX4" fmla="*/ 5300745 w 6029260"/>
              <a:gd name="connsiteY4" fmla="*/ 6861352 h 6865822"/>
              <a:gd name="connsiteX5" fmla="*/ 6137 w 6029260"/>
              <a:gd name="connsiteY5" fmla="*/ 6865822 h 6865822"/>
              <a:gd name="connsiteX6" fmla="*/ 0 w 6029260"/>
              <a:gd name="connsiteY6" fmla="*/ 0 h 6865822"/>
              <a:gd name="connsiteX0" fmla="*/ 0 w 6015385"/>
              <a:gd name="connsiteY0" fmla="*/ 0 h 6865822"/>
              <a:gd name="connsiteX1" fmla="*/ 5314132 w 6015385"/>
              <a:gd name="connsiteY1" fmla="*/ 19692 h 6865822"/>
              <a:gd name="connsiteX2" fmla="*/ 5967298 w 6015385"/>
              <a:gd name="connsiteY2" fmla="*/ 1501203 h 6865822"/>
              <a:gd name="connsiteX3" fmla="*/ 6015385 w 6015385"/>
              <a:gd name="connsiteY3" fmla="*/ 5350676 h 6865822"/>
              <a:gd name="connsiteX4" fmla="*/ 5300745 w 6015385"/>
              <a:gd name="connsiteY4" fmla="*/ 6861352 h 6865822"/>
              <a:gd name="connsiteX5" fmla="*/ 6137 w 6015385"/>
              <a:gd name="connsiteY5" fmla="*/ 6865822 h 6865822"/>
              <a:gd name="connsiteX6" fmla="*/ 0 w 6015385"/>
              <a:gd name="connsiteY6" fmla="*/ 0 h 6865822"/>
              <a:gd name="connsiteX0" fmla="*/ 0 w 6019917"/>
              <a:gd name="connsiteY0" fmla="*/ 0 h 6865822"/>
              <a:gd name="connsiteX1" fmla="*/ 5314132 w 6019917"/>
              <a:gd name="connsiteY1" fmla="*/ 19692 h 6865822"/>
              <a:gd name="connsiteX2" fmla="*/ 6019590 w 6019917"/>
              <a:gd name="connsiteY2" fmla="*/ 1517994 h 6865822"/>
              <a:gd name="connsiteX3" fmla="*/ 6015385 w 6019917"/>
              <a:gd name="connsiteY3" fmla="*/ 5350676 h 6865822"/>
              <a:gd name="connsiteX4" fmla="*/ 5300745 w 6019917"/>
              <a:gd name="connsiteY4" fmla="*/ 6861352 h 6865822"/>
              <a:gd name="connsiteX5" fmla="*/ 6137 w 6019917"/>
              <a:gd name="connsiteY5" fmla="*/ 6865822 h 6865822"/>
              <a:gd name="connsiteX6" fmla="*/ 0 w 6019917"/>
              <a:gd name="connsiteY6" fmla="*/ 0 h 6865822"/>
              <a:gd name="connsiteX0" fmla="*/ 0 w 6019618"/>
              <a:gd name="connsiteY0" fmla="*/ 0 h 6865822"/>
              <a:gd name="connsiteX1" fmla="*/ 5314132 w 6019618"/>
              <a:gd name="connsiteY1" fmla="*/ 19692 h 6865822"/>
              <a:gd name="connsiteX2" fmla="*/ 6019590 w 6019618"/>
              <a:gd name="connsiteY2" fmla="*/ 1517994 h 6865822"/>
              <a:gd name="connsiteX3" fmla="*/ 5914128 w 6019618"/>
              <a:gd name="connsiteY3" fmla="*/ 5360213 h 6865822"/>
              <a:gd name="connsiteX4" fmla="*/ 5300745 w 6019618"/>
              <a:gd name="connsiteY4" fmla="*/ 6861352 h 6865822"/>
              <a:gd name="connsiteX5" fmla="*/ 6137 w 6019618"/>
              <a:gd name="connsiteY5" fmla="*/ 6865822 h 6865822"/>
              <a:gd name="connsiteX6" fmla="*/ 0 w 6019618"/>
              <a:gd name="connsiteY6" fmla="*/ 0 h 6865822"/>
              <a:gd name="connsiteX0" fmla="*/ 0 w 6020163"/>
              <a:gd name="connsiteY0" fmla="*/ 0 h 6865822"/>
              <a:gd name="connsiteX1" fmla="*/ 5314132 w 6020163"/>
              <a:gd name="connsiteY1" fmla="*/ 19692 h 6865822"/>
              <a:gd name="connsiteX2" fmla="*/ 6019590 w 6020163"/>
              <a:gd name="connsiteY2" fmla="*/ 1517994 h 6865822"/>
              <a:gd name="connsiteX3" fmla="*/ 6019435 w 6020163"/>
              <a:gd name="connsiteY3" fmla="*/ 5360213 h 6865822"/>
              <a:gd name="connsiteX4" fmla="*/ 5300745 w 6020163"/>
              <a:gd name="connsiteY4" fmla="*/ 6861352 h 6865822"/>
              <a:gd name="connsiteX5" fmla="*/ 6137 w 6020163"/>
              <a:gd name="connsiteY5" fmla="*/ 6865822 h 6865822"/>
              <a:gd name="connsiteX6" fmla="*/ 0 w 6020163"/>
              <a:gd name="connsiteY6" fmla="*/ 0 h 6865822"/>
              <a:gd name="connsiteX0" fmla="*/ 0 w 6020163"/>
              <a:gd name="connsiteY0" fmla="*/ 1719 h 6867541"/>
              <a:gd name="connsiteX1" fmla="*/ 5671780 w 6020163"/>
              <a:gd name="connsiteY1" fmla="*/ 0 h 6867541"/>
              <a:gd name="connsiteX2" fmla="*/ 6019590 w 6020163"/>
              <a:gd name="connsiteY2" fmla="*/ 1519713 h 6867541"/>
              <a:gd name="connsiteX3" fmla="*/ 6019435 w 6020163"/>
              <a:gd name="connsiteY3" fmla="*/ 5361932 h 6867541"/>
              <a:gd name="connsiteX4" fmla="*/ 5300745 w 6020163"/>
              <a:gd name="connsiteY4" fmla="*/ 6863071 h 6867541"/>
              <a:gd name="connsiteX5" fmla="*/ 6137 w 6020163"/>
              <a:gd name="connsiteY5" fmla="*/ 6867541 h 6867541"/>
              <a:gd name="connsiteX6" fmla="*/ 0 w 6020163"/>
              <a:gd name="connsiteY6" fmla="*/ 1719 h 6867541"/>
              <a:gd name="connsiteX0" fmla="*/ 0 w 6020163"/>
              <a:gd name="connsiteY0" fmla="*/ 1719 h 6867541"/>
              <a:gd name="connsiteX1" fmla="*/ 5671780 w 6020163"/>
              <a:gd name="connsiteY1" fmla="*/ 0 h 6867541"/>
              <a:gd name="connsiteX2" fmla="*/ 6019590 w 6020163"/>
              <a:gd name="connsiteY2" fmla="*/ 1519713 h 6867541"/>
              <a:gd name="connsiteX3" fmla="*/ 6019435 w 6020163"/>
              <a:gd name="connsiteY3" fmla="*/ 5361932 h 6867541"/>
              <a:gd name="connsiteX4" fmla="*/ 5300745 w 6020163"/>
              <a:gd name="connsiteY4" fmla="*/ 6863071 h 6867541"/>
              <a:gd name="connsiteX5" fmla="*/ 6137 w 6020163"/>
              <a:gd name="connsiteY5" fmla="*/ 6867541 h 6867541"/>
              <a:gd name="connsiteX6" fmla="*/ 0 w 6020163"/>
              <a:gd name="connsiteY6" fmla="*/ 1719 h 6867541"/>
              <a:gd name="connsiteX0" fmla="*/ 0 w 6020163"/>
              <a:gd name="connsiteY0" fmla="*/ 1719 h 6867541"/>
              <a:gd name="connsiteX1" fmla="*/ 5671780 w 6020163"/>
              <a:gd name="connsiteY1" fmla="*/ 0 h 6867541"/>
              <a:gd name="connsiteX2" fmla="*/ 6019590 w 6020163"/>
              <a:gd name="connsiteY2" fmla="*/ 784618 h 6867541"/>
              <a:gd name="connsiteX3" fmla="*/ 6019435 w 6020163"/>
              <a:gd name="connsiteY3" fmla="*/ 5361932 h 6867541"/>
              <a:gd name="connsiteX4" fmla="*/ 5300745 w 6020163"/>
              <a:gd name="connsiteY4" fmla="*/ 6863071 h 6867541"/>
              <a:gd name="connsiteX5" fmla="*/ 6137 w 6020163"/>
              <a:gd name="connsiteY5" fmla="*/ 6867541 h 6867541"/>
              <a:gd name="connsiteX6" fmla="*/ 0 w 6020163"/>
              <a:gd name="connsiteY6" fmla="*/ 1719 h 6867541"/>
              <a:gd name="connsiteX0" fmla="*/ 0 w 6020163"/>
              <a:gd name="connsiteY0" fmla="*/ 1719 h 6867541"/>
              <a:gd name="connsiteX1" fmla="*/ 5671780 w 6020163"/>
              <a:gd name="connsiteY1" fmla="*/ 0 h 6867541"/>
              <a:gd name="connsiteX2" fmla="*/ 6019590 w 6020163"/>
              <a:gd name="connsiteY2" fmla="*/ 784618 h 6867541"/>
              <a:gd name="connsiteX3" fmla="*/ 6019435 w 6020163"/>
              <a:gd name="connsiteY3" fmla="*/ 5361932 h 6867541"/>
              <a:gd name="connsiteX4" fmla="*/ 5300745 w 6020163"/>
              <a:gd name="connsiteY4" fmla="*/ 6863071 h 6867541"/>
              <a:gd name="connsiteX5" fmla="*/ 6137 w 6020163"/>
              <a:gd name="connsiteY5" fmla="*/ 6867541 h 6867541"/>
              <a:gd name="connsiteX6" fmla="*/ 0 w 6020163"/>
              <a:gd name="connsiteY6" fmla="*/ 1719 h 6867541"/>
              <a:gd name="connsiteX0" fmla="*/ 0 w 6020163"/>
              <a:gd name="connsiteY0" fmla="*/ 0 h 6865822"/>
              <a:gd name="connsiteX1" fmla="*/ 5685570 w 6020163"/>
              <a:gd name="connsiteY1" fmla="*/ 2340 h 6865822"/>
              <a:gd name="connsiteX2" fmla="*/ 6019590 w 6020163"/>
              <a:gd name="connsiteY2" fmla="*/ 782899 h 6865822"/>
              <a:gd name="connsiteX3" fmla="*/ 6019435 w 6020163"/>
              <a:gd name="connsiteY3" fmla="*/ 5360213 h 6865822"/>
              <a:gd name="connsiteX4" fmla="*/ 5300745 w 6020163"/>
              <a:gd name="connsiteY4" fmla="*/ 6861352 h 6865822"/>
              <a:gd name="connsiteX5" fmla="*/ 6137 w 6020163"/>
              <a:gd name="connsiteY5" fmla="*/ 6865822 h 6865822"/>
              <a:gd name="connsiteX6" fmla="*/ 0 w 6020163"/>
              <a:gd name="connsiteY6" fmla="*/ 0 h 6865822"/>
              <a:gd name="connsiteX0" fmla="*/ 0 w 6020163"/>
              <a:gd name="connsiteY0" fmla="*/ 0 h 6865822"/>
              <a:gd name="connsiteX1" fmla="*/ 5685570 w 6020163"/>
              <a:gd name="connsiteY1" fmla="*/ 2340 h 6865822"/>
              <a:gd name="connsiteX2" fmla="*/ 6019590 w 6020163"/>
              <a:gd name="connsiteY2" fmla="*/ 782899 h 6865822"/>
              <a:gd name="connsiteX3" fmla="*/ 6019435 w 6020163"/>
              <a:gd name="connsiteY3" fmla="*/ 5360213 h 6865822"/>
              <a:gd name="connsiteX4" fmla="*/ 5300745 w 6020163"/>
              <a:gd name="connsiteY4" fmla="*/ 6861352 h 6865822"/>
              <a:gd name="connsiteX5" fmla="*/ 6137 w 6020163"/>
              <a:gd name="connsiteY5" fmla="*/ 6865822 h 6865822"/>
              <a:gd name="connsiteX6" fmla="*/ 0 w 6020163"/>
              <a:gd name="connsiteY6" fmla="*/ 0 h 6865822"/>
              <a:gd name="connsiteX0" fmla="*/ 0 w 6023386"/>
              <a:gd name="connsiteY0" fmla="*/ 0 h 6865822"/>
              <a:gd name="connsiteX1" fmla="*/ 5685570 w 6023386"/>
              <a:gd name="connsiteY1" fmla="*/ 2340 h 6865822"/>
              <a:gd name="connsiteX2" fmla="*/ 6023037 w 6023386"/>
              <a:gd name="connsiteY2" fmla="*/ 795075 h 6865822"/>
              <a:gd name="connsiteX3" fmla="*/ 6019435 w 6023386"/>
              <a:gd name="connsiteY3" fmla="*/ 5360213 h 6865822"/>
              <a:gd name="connsiteX4" fmla="*/ 5300745 w 6023386"/>
              <a:gd name="connsiteY4" fmla="*/ 6861352 h 6865822"/>
              <a:gd name="connsiteX5" fmla="*/ 6137 w 6023386"/>
              <a:gd name="connsiteY5" fmla="*/ 6865822 h 6865822"/>
              <a:gd name="connsiteX6" fmla="*/ 0 w 6023386"/>
              <a:gd name="connsiteY6" fmla="*/ 0 h 6865822"/>
              <a:gd name="connsiteX0" fmla="*/ 0 w 6019435"/>
              <a:gd name="connsiteY0" fmla="*/ 0 h 6865822"/>
              <a:gd name="connsiteX1" fmla="*/ 5685570 w 6019435"/>
              <a:gd name="connsiteY1" fmla="*/ 2340 h 6865822"/>
              <a:gd name="connsiteX2" fmla="*/ 5971327 w 6019435"/>
              <a:gd name="connsiteY2" fmla="*/ 831604 h 6865822"/>
              <a:gd name="connsiteX3" fmla="*/ 6019435 w 6019435"/>
              <a:gd name="connsiteY3" fmla="*/ 5360213 h 6865822"/>
              <a:gd name="connsiteX4" fmla="*/ 5300745 w 6019435"/>
              <a:gd name="connsiteY4" fmla="*/ 6861352 h 6865822"/>
              <a:gd name="connsiteX5" fmla="*/ 6137 w 6019435"/>
              <a:gd name="connsiteY5" fmla="*/ 6865822 h 6865822"/>
              <a:gd name="connsiteX6" fmla="*/ 0 w 6019435"/>
              <a:gd name="connsiteY6" fmla="*/ 0 h 6865822"/>
              <a:gd name="connsiteX0" fmla="*/ 0 w 6023387"/>
              <a:gd name="connsiteY0" fmla="*/ 0 h 6865822"/>
              <a:gd name="connsiteX1" fmla="*/ 5685570 w 6023387"/>
              <a:gd name="connsiteY1" fmla="*/ 2340 h 6865822"/>
              <a:gd name="connsiteX2" fmla="*/ 6023038 w 6023387"/>
              <a:gd name="connsiteY2" fmla="*/ 803192 h 6865822"/>
              <a:gd name="connsiteX3" fmla="*/ 6019435 w 6023387"/>
              <a:gd name="connsiteY3" fmla="*/ 5360213 h 6865822"/>
              <a:gd name="connsiteX4" fmla="*/ 5300745 w 6023387"/>
              <a:gd name="connsiteY4" fmla="*/ 6861352 h 6865822"/>
              <a:gd name="connsiteX5" fmla="*/ 6137 w 6023387"/>
              <a:gd name="connsiteY5" fmla="*/ 6865822 h 6865822"/>
              <a:gd name="connsiteX6" fmla="*/ 0 w 6023387"/>
              <a:gd name="connsiteY6" fmla="*/ 0 h 6865822"/>
              <a:gd name="connsiteX0" fmla="*/ 0 w 6023387"/>
              <a:gd name="connsiteY0" fmla="*/ 0 h 6865822"/>
              <a:gd name="connsiteX1" fmla="*/ 5685570 w 6023387"/>
              <a:gd name="connsiteY1" fmla="*/ 2340 h 6865822"/>
              <a:gd name="connsiteX2" fmla="*/ 6023038 w 6023387"/>
              <a:gd name="connsiteY2" fmla="*/ 803192 h 6865822"/>
              <a:gd name="connsiteX3" fmla="*/ 6019435 w 6023387"/>
              <a:gd name="connsiteY3" fmla="*/ 5360213 h 6865822"/>
              <a:gd name="connsiteX4" fmla="*/ 5300745 w 6023387"/>
              <a:gd name="connsiteY4" fmla="*/ 6861352 h 6865822"/>
              <a:gd name="connsiteX5" fmla="*/ 6137 w 6023387"/>
              <a:gd name="connsiteY5" fmla="*/ 6865822 h 6865822"/>
              <a:gd name="connsiteX6" fmla="*/ 0 w 6023387"/>
              <a:gd name="connsiteY6" fmla="*/ 0 h 6865822"/>
              <a:gd name="connsiteX0" fmla="*/ 0 w 6026739"/>
              <a:gd name="connsiteY0" fmla="*/ 0 h 6865822"/>
              <a:gd name="connsiteX1" fmla="*/ 5685570 w 6026739"/>
              <a:gd name="connsiteY1" fmla="*/ 2340 h 6865822"/>
              <a:gd name="connsiteX2" fmla="*/ 6026487 w 6026739"/>
              <a:gd name="connsiteY2" fmla="*/ 811309 h 6865822"/>
              <a:gd name="connsiteX3" fmla="*/ 6019435 w 6026739"/>
              <a:gd name="connsiteY3" fmla="*/ 5360213 h 6865822"/>
              <a:gd name="connsiteX4" fmla="*/ 5300745 w 6026739"/>
              <a:gd name="connsiteY4" fmla="*/ 6861352 h 6865822"/>
              <a:gd name="connsiteX5" fmla="*/ 6137 w 6026739"/>
              <a:gd name="connsiteY5" fmla="*/ 6865822 h 6865822"/>
              <a:gd name="connsiteX6" fmla="*/ 0 w 6026739"/>
              <a:gd name="connsiteY6" fmla="*/ 0 h 6865822"/>
              <a:gd name="connsiteX0" fmla="*/ 0 w 6026739"/>
              <a:gd name="connsiteY0" fmla="*/ 0 h 6865822"/>
              <a:gd name="connsiteX1" fmla="*/ 5685570 w 6026739"/>
              <a:gd name="connsiteY1" fmla="*/ 2340 h 6865822"/>
              <a:gd name="connsiteX2" fmla="*/ 6026487 w 6026739"/>
              <a:gd name="connsiteY2" fmla="*/ 811309 h 6865822"/>
              <a:gd name="connsiteX3" fmla="*/ 6019435 w 6026739"/>
              <a:gd name="connsiteY3" fmla="*/ 6050199 h 6865822"/>
              <a:gd name="connsiteX4" fmla="*/ 5300745 w 6026739"/>
              <a:gd name="connsiteY4" fmla="*/ 6861352 h 6865822"/>
              <a:gd name="connsiteX5" fmla="*/ 6137 w 6026739"/>
              <a:gd name="connsiteY5" fmla="*/ 6865822 h 6865822"/>
              <a:gd name="connsiteX6" fmla="*/ 0 w 6026739"/>
              <a:gd name="connsiteY6" fmla="*/ 0 h 6865822"/>
              <a:gd name="connsiteX0" fmla="*/ 0 w 6026739"/>
              <a:gd name="connsiteY0" fmla="*/ 0 h 6865822"/>
              <a:gd name="connsiteX1" fmla="*/ 5685570 w 6026739"/>
              <a:gd name="connsiteY1" fmla="*/ 2340 h 6865822"/>
              <a:gd name="connsiteX2" fmla="*/ 6026487 w 6026739"/>
              <a:gd name="connsiteY2" fmla="*/ 811309 h 6865822"/>
              <a:gd name="connsiteX3" fmla="*/ 6019435 w 6026739"/>
              <a:gd name="connsiteY3" fmla="*/ 6050199 h 6865822"/>
              <a:gd name="connsiteX4" fmla="*/ 5690298 w 6026739"/>
              <a:gd name="connsiteY4" fmla="*/ 6861353 h 6865822"/>
              <a:gd name="connsiteX5" fmla="*/ 6137 w 6026739"/>
              <a:gd name="connsiteY5" fmla="*/ 6865822 h 6865822"/>
              <a:gd name="connsiteX6" fmla="*/ 0 w 6026739"/>
              <a:gd name="connsiteY6" fmla="*/ 0 h 6865822"/>
              <a:gd name="connsiteX0" fmla="*/ 0 w 6026739"/>
              <a:gd name="connsiteY0" fmla="*/ 0 h 6865822"/>
              <a:gd name="connsiteX1" fmla="*/ 5685570 w 6026739"/>
              <a:gd name="connsiteY1" fmla="*/ 2340 h 6865822"/>
              <a:gd name="connsiteX2" fmla="*/ 6026487 w 6026739"/>
              <a:gd name="connsiteY2" fmla="*/ 811309 h 6865822"/>
              <a:gd name="connsiteX3" fmla="*/ 6019435 w 6026739"/>
              <a:gd name="connsiteY3" fmla="*/ 6066435 h 6865822"/>
              <a:gd name="connsiteX4" fmla="*/ 5690298 w 6026739"/>
              <a:gd name="connsiteY4" fmla="*/ 6861353 h 6865822"/>
              <a:gd name="connsiteX5" fmla="*/ 6137 w 6026739"/>
              <a:gd name="connsiteY5" fmla="*/ 6865822 h 6865822"/>
              <a:gd name="connsiteX6" fmla="*/ 0 w 6026739"/>
              <a:gd name="connsiteY6" fmla="*/ 0 h 6865822"/>
              <a:gd name="connsiteX0" fmla="*/ 0 w 6026739"/>
              <a:gd name="connsiteY0" fmla="*/ 0 h 6865822"/>
              <a:gd name="connsiteX1" fmla="*/ 5685570 w 6026739"/>
              <a:gd name="connsiteY1" fmla="*/ 2340 h 6865822"/>
              <a:gd name="connsiteX2" fmla="*/ 6026487 w 6026739"/>
              <a:gd name="connsiteY2" fmla="*/ 811309 h 6865822"/>
              <a:gd name="connsiteX3" fmla="*/ 6019435 w 6026739"/>
              <a:gd name="connsiteY3" fmla="*/ 6066435 h 6865822"/>
              <a:gd name="connsiteX4" fmla="*/ 5683403 w 6026739"/>
              <a:gd name="connsiteY4" fmla="*/ 6861353 h 6865822"/>
              <a:gd name="connsiteX5" fmla="*/ 6137 w 6026739"/>
              <a:gd name="connsiteY5" fmla="*/ 6865822 h 6865822"/>
              <a:gd name="connsiteX6" fmla="*/ 0 w 6026739"/>
              <a:gd name="connsiteY6" fmla="*/ 0 h 6865822"/>
              <a:gd name="connsiteX0" fmla="*/ 0 w 6022532"/>
              <a:gd name="connsiteY0" fmla="*/ 0 h 6865822"/>
              <a:gd name="connsiteX1" fmla="*/ 5685570 w 6022532"/>
              <a:gd name="connsiteY1" fmla="*/ 2340 h 6865822"/>
              <a:gd name="connsiteX2" fmla="*/ 6022144 w 6022532"/>
              <a:gd name="connsiteY2" fmla="*/ 468775 h 6865822"/>
              <a:gd name="connsiteX3" fmla="*/ 6019435 w 6022532"/>
              <a:gd name="connsiteY3" fmla="*/ 6066435 h 6865822"/>
              <a:gd name="connsiteX4" fmla="*/ 5683403 w 6022532"/>
              <a:gd name="connsiteY4" fmla="*/ 6861353 h 6865822"/>
              <a:gd name="connsiteX5" fmla="*/ 6137 w 6022532"/>
              <a:gd name="connsiteY5" fmla="*/ 6865822 h 6865822"/>
              <a:gd name="connsiteX6" fmla="*/ 0 w 6022532"/>
              <a:gd name="connsiteY6" fmla="*/ 0 h 6865822"/>
              <a:gd name="connsiteX0" fmla="*/ 0 w 6022532"/>
              <a:gd name="connsiteY0" fmla="*/ 0 h 6865822"/>
              <a:gd name="connsiteX1" fmla="*/ 5820184 w 6022532"/>
              <a:gd name="connsiteY1" fmla="*/ 7452 h 6865822"/>
              <a:gd name="connsiteX2" fmla="*/ 6022144 w 6022532"/>
              <a:gd name="connsiteY2" fmla="*/ 468775 h 6865822"/>
              <a:gd name="connsiteX3" fmla="*/ 6019435 w 6022532"/>
              <a:gd name="connsiteY3" fmla="*/ 6066435 h 6865822"/>
              <a:gd name="connsiteX4" fmla="*/ 5683403 w 6022532"/>
              <a:gd name="connsiteY4" fmla="*/ 6861353 h 6865822"/>
              <a:gd name="connsiteX5" fmla="*/ 6137 w 6022532"/>
              <a:gd name="connsiteY5" fmla="*/ 6865822 h 6865822"/>
              <a:gd name="connsiteX6" fmla="*/ 0 w 6022532"/>
              <a:gd name="connsiteY6" fmla="*/ 0 h 6865822"/>
              <a:gd name="connsiteX0" fmla="*/ 0 w 6022532"/>
              <a:gd name="connsiteY0" fmla="*/ 0 h 6865822"/>
              <a:gd name="connsiteX1" fmla="*/ 5820184 w 6022532"/>
              <a:gd name="connsiteY1" fmla="*/ 7452 h 6865822"/>
              <a:gd name="connsiteX2" fmla="*/ 6022144 w 6022532"/>
              <a:gd name="connsiteY2" fmla="*/ 468775 h 6865822"/>
              <a:gd name="connsiteX3" fmla="*/ 6019435 w 6022532"/>
              <a:gd name="connsiteY3" fmla="*/ 6066435 h 6865822"/>
              <a:gd name="connsiteX4" fmla="*/ 5683403 w 6022532"/>
              <a:gd name="connsiteY4" fmla="*/ 6861353 h 6865822"/>
              <a:gd name="connsiteX5" fmla="*/ 6137 w 6022532"/>
              <a:gd name="connsiteY5" fmla="*/ 6865822 h 6865822"/>
              <a:gd name="connsiteX6" fmla="*/ 0 w 6022532"/>
              <a:gd name="connsiteY6" fmla="*/ 0 h 6865822"/>
              <a:gd name="connsiteX0" fmla="*/ 0 w 6023779"/>
              <a:gd name="connsiteY0" fmla="*/ 0 h 6865822"/>
              <a:gd name="connsiteX1" fmla="*/ 5820184 w 6023779"/>
              <a:gd name="connsiteY1" fmla="*/ 7452 h 6865822"/>
              <a:gd name="connsiteX2" fmla="*/ 6022144 w 6023779"/>
              <a:gd name="connsiteY2" fmla="*/ 468775 h 6865822"/>
              <a:gd name="connsiteX3" fmla="*/ 6023779 w 6023779"/>
              <a:gd name="connsiteY3" fmla="*/ 6408970 h 6865822"/>
              <a:gd name="connsiteX4" fmla="*/ 5683403 w 6023779"/>
              <a:gd name="connsiteY4" fmla="*/ 6861353 h 6865822"/>
              <a:gd name="connsiteX5" fmla="*/ 6137 w 6023779"/>
              <a:gd name="connsiteY5" fmla="*/ 6865822 h 6865822"/>
              <a:gd name="connsiteX6" fmla="*/ 0 w 6023779"/>
              <a:gd name="connsiteY6" fmla="*/ 0 h 6865822"/>
              <a:gd name="connsiteX0" fmla="*/ 0 w 6023779"/>
              <a:gd name="connsiteY0" fmla="*/ 0 h 6866465"/>
              <a:gd name="connsiteX1" fmla="*/ 5820184 w 6023779"/>
              <a:gd name="connsiteY1" fmla="*/ 7452 h 6866465"/>
              <a:gd name="connsiteX2" fmla="*/ 6022144 w 6023779"/>
              <a:gd name="connsiteY2" fmla="*/ 468775 h 6866465"/>
              <a:gd name="connsiteX3" fmla="*/ 6023779 w 6023779"/>
              <a:gd name="connsiteY3" fmla="*/ 6408970 h 6866465"/>
              <a:gd name="connsiteX4" fmla="*/ 5826701 w 6023779"/>
              <a:gd name="connsiteY4" fmla="*/ 6866465 h 6866465"/>
              <a:gd name="connsiteX5" fmla="*/ 6137 w 6023779"/>
              <a:gd name="connsiteY5" fmla="*/ 6865822 h 6866465"/>
              <a:gd name="connsiteX6" fmla="*/ 0 w 6023779"/>
              <a:gd name="connsiteY6" fmla="*/ 0 h 6866465"/>
              <a:gd name="connsiteX0" fmla="*/ 0 w 6023779"/>
              <a:gd name="connsiteY0" fmla="*/ 0 h 6866465"/>
              <a:gd name="connsiteX1" fmla="*/ 5820184 w 6023779"/>
              <a:gd name="connsiteY1" fmla="*/ 7452 h 6866465"/>
              <a:gd name="connsiteX2" fmla="*/ 6022144 w 6023779"/>
              <a:gd name="connsiteY2" fmla="*/ 468775 h 6866465"/>
              <a:gd name="connsiteX3" fmla="*/ 6023779 w 6023779"/>
              <a:gd name="connsiteY3" fmla="*/ 6418593 h 6866465"/>
              <a:gd name="connsiteX4" fmla="*/ 5826701 w 6023779"/>
              <a:gd name="connsiteY4" fmla="*/ 6866465 h 6866465"/>
              <a:gd name="connsiteX5" fmla="*/ 6137 w 6023779"/>
              <a:gd name="connsiteY5" fmla="*/ 6865822 h 6866465"/>
              <a:gd name="connsiteX6" fmla="*/ 0 w 6023779"/>
              <a:gd name="connsiteY6" fmla="*/ 0 h 6866465"/>
              <a:gd name="connsiteX0" fmla="*/ 0 w 6023779"/>
              <a:gd name="connsiteY0" fmla="*/ 0 h 6866465"/>
              <a:gd name="connsiteX1" fmla="*/ 5820184 w 6023779"/>
              <a:gd name="connsiteY1" fmla="*/ 7452 h 6866465"/>
              <a:gd name="connsiteX2" fmla="*/ 6022144 w 6023779"/>
              <a:gd name="connsiteY2" fmla="*/ 468775 h 6866465"/>
              <a:gd name="connsiteX3" fmla="*/ 6023779 w 6023779"/>
              <a:gd name="connsiteY3" fmla="*/ 6418593 h 6866465"/>
              <a:gd name="connsiteX4" fmla="*/ 5830788 w 6023779"/>
              <a:gd name="connsiteY4" fmla="*/ 6866465 h 6866465"/>
              <a:gd name="connsiteX5" fmla="*/ 6137 w 6023779"/>
              <a:gd name="connsiteY5" fmla="*/ 6865822 h 6866465"/>
              <a:gd name="connsiteX6" fmla="*/ 0 w 6023779"/>
              <a:gd name="connsiteY6" fmla="*/ 0 h 6866465"/>
              <a:gd name="connsiteX0" fmla="*/ 0 w 6023779"/>
              <a:gd name="connsiteY0" fmla="*/ 0 h 6866465"/>
              <a:gd name="connsiteX1" fmla="*/ 5828358 w 6023779"/>
              <a:gd name="connsiteY1" fmla="*/ 7452 h 6866465"/>
              <a:gd name="connsiteX2" fmla="*/ 6022144 w 6023779"/>
              <a:gd name="connsiteY2" fmla="*/ 468775 h 6866465"/>
              <a:gd name="connsiteX3" fmla="*/ 6023779 w 6023779"/>
              <a:gd name="connsiteY3" fmla="*/ 6418593 h 6866465"/>
              <a:gd name="connsiteX4" fmla="*/ 5830788 w 6023779"/>
              <a:gd name="connsiteY4" fmla="*/ 6866465 h 6866465"/>
              <a:gd name="connsiteX5" fmla="*/ 6137 w 6023779"/>
              <a:gd name="connsiteY5" fmla="*/ 6865822 h 6866465"/>
              <a:gd name="connsiteX6" fmla="*/ 0 w 6023779"/>
              <a:gd name="connsiteY6" fmla="*/ 0 h 6866465"/>
              <a:gd name="connsiteX0" fmla="*/ 0 w 6026633"/>
              <a:gd name="connsiteY0" fmla="*/ 0 h 6866465"/>
              <a:gd name="connsiteX1" fmla="*/ 5828358 w 6026633"/>
              <a:gd name="connsiteY1" fmla="*/ 7452 h 6866465"/>
              <a:gd name="connsiteX2" fmla="*/ 6026232 w 6026633"/>
              <a:gd name="connsiteY2" fmla="*/ 473586 h 6866465"/>
              <a:gd name="connsiteX3" fmla="*/ 6023779 w 6026633"/>
              <a:gd name="connsiteY3" fmla="*/ 6418593 h 6866465"/>
              <a:gd name="connsiteX4" fmla="*/ 5830788 w 6026633"/>
              <a:gd name="connsiteY4" fmla="*/ 6866465 h 6866465"/>
              <a:gd name="connsiteX5" fmla="*/ 6137 w 6026633"/>
              <a:gd name="connsiteY5" fmla="*/ 6865822 h 6866465"/>
              <a:gd name="connsiteX6" fmla="*/ 0 w 6026633"/>
              <a:gd name="connsiteY6" fmla="*/ 0 h 6866465"/>
              <a:gd name="connsiteX0" fmla="*/ 0 w 6026633"/>
              <a:gd name="connsiteY0" fmla="*/ 0 h 6866465"/>
              <a:gd name="connsiteX1" fmla="*/ 5828358 w 6026633"/>
              <a:gd name="connsiteY1" fmla="*/ 7452 h 6866465"/>
              <a:gd name="connsiteX2" fmla="*/ 6026232 w 6026633"/>
              <a:gd name="connsiteY2" fmla="*/ 473586 h 6866465"/>
              <a:gd name="connsiteX3" fmla="*/ 6023779 w 6026633"/>
              <a:gd name="connsiteY3" fmla="*/ 6438469 h 6866465"/>
              <a:gd name="connsiteX4" fmla="*/ 5830788 w 6026633"/>
              <a:gd name="connsiteY4" fmla="*/ 6866465 h 6866465"/>
              <a:gd name="connsiteX5" fmla="*/ 6137 w 6026633"/>
              <a:gd name="connsiteY5" fmla="*/ 6865822 h 6866465"/>
              <a:gd name="connsiteX6" fmla="*/ 0 w 6026633"/>
              <a:gd name="connsiteY6" fmla="*/ 0 h 6866465"/>
              <a:gd name="connsiteX0" fmla="*/ 0 w 6026491"/>
              <a:gd name="connsiteY0" fmla="*/ 0 h 6866465"/>
              <a:gd name="connsiteX1" fmla="*/ 5828358 w 6026491"/>
              <a:gd name="connsiteY1" fmla="*/ 7452 h 6866465"/>
              <a:gd name="connsiteX2" fmla="*/ 6026232 w 6026491"/>
              <a:gd name="connsiteY2" fmla="*/ 473586 h 6866465"/>
              <a:gd name="connsiteX3" fmla="*/ 6019559 w 6026491"/>
              <a:gd name="connsiteY3" fmla="*/ 6428532 h 6866465"/>
              <a:gd name="connsiteX4" fmla="*/ 5830788 w 6026491"/>
              <a:gd name="connsiteY4" fmla="*/ 6866465 h 6866465"/>
              <a:gd name="connsiteX5" fmla="*/ 6137 w 6026491"/>
              <a:gd name="connsiteY5" fmla="*/ 6865822 h 6866465"/>
              <a:gd name="connsiteX6" fmla="*/ 0 w 6026491"/>
              <a:gd name="connsiteY6" fmla="*/ 0 h 6866465"/>
              <a:gd name="connsiteX0" fmla="*/ 0 w 6026491"/>
              <a:gd name="connsiteY0" fmla="*/ 0 h 6871434"/>
              <a:gd name="connsiteX1" fmla="*/ 5828358 w 6026491"/>
              <a:gd name="connsiteY1" fmla="*/ 7452 h 6871434"/>
              <a:gd name="connsiteX2" fmla="*/ 6026232 w 6026491"/>
              <a:gd name="connsiteY2" fmla="*/ 473586 h 6871434"/>
              <a:gd name="connsiteX3" fmla="*/ 6019559 w 6026491"/>
              <a:gd name="connsiteY3" fmla="*/ 6428532 h 6871434"/>
              <a:gd name="connsiteX4" fmla="*/ 5835009 w 6026491"/>
              <a:gd name="connsiteY4" fmla="*/ 6871434 h 6871434"/>
              <a:gd name="connsiteX5" fmla="*/ 6137 w 6026491"/>
              <a:gd name="connsiteY5" fmla="*/ 6865822 h 6871434"/>
              <a:gd name="connsiteX6" fmla="*/ 0 w 6026491"/>
              <a:gd name="connsiteY6" fmla="*/ 0 h 6871434"/>
              <a:gd name="connsiteX0" fmla="*/ 0 w 6019559"/>
              <a:gd name="connsiteY0" fmla="*/ 0 h 6871434"/>
              <a:gd name="connsiteX1" fmla="*/ 5828358 w 6019559"/>
              <a:gd name="connsiteY1" fmla="*/ 7452 h 6871434"/>
              <a:gd name="connsiteX2" fmla="*/ 5984865 w 6019559"/>
              <a:gd name="connsiteY2" fmla="*/ 493881 h 6871434"/>
              <a:gd name="connsiteX3" fmla="*/ 6019559 w 6019559"/>
              <a:gd name="connsiteY3" fmla="*/ 6428532 h 6871434"/>
              <a:gd name="connsiteX4" fmla="*/ 5835009 w 6019559"/>
              <a:gd name="connsiteY4" fmla="*/ 6871434 h 6871434"/>
              <a:gd name="connsiteX5" fmla="*/ 6137 w 6019559"/>
              <a:gd name="connsiteY5" fmla="*/ 6865822 h 6871434"/>
              <a:gd name="connsiteX6" fmla="*/ 0 w 6019559"/>
              <a:gd name="connsiteY6" fmla="*/ 0 h 6871434"/>
              <a:gd name="connsiteX0" fmla="*/ 0 w 6019956"/>
              <a:gd name="connsiteY0" fmla="*/ 0 h 6871434"/>
              <a:gd name="connsiteX1" fmla="*/ 5828358 w 6019956"/>
              <a:gd name="connsiteY1" fmla="*/ 7452 h 6871434"/>
              <a:gd name="connsiteX2" fmla="*/ 6019339 w 6019956"/>
              <a:gd name="connsiteY2" fmla="*/ 477645 h 6871434"/>
              <a:gd name="connsiteX3" fmla="*/ 6019559 w 6019956"/>
              <a:gd name="connsiteY3" fmla="*/ 6428532 h 6871434"/>
              <a:gd name="connsiteX4" fmla="*/ 5835009 w 6019956"/>
              <a:gd name="connsiteY4" fmla="*/ 6871434 h 6871434"/>
              <a:gd name="connsiteX5" fmla="*/ 6137 w 6019956"/>
              <a:gd name="connsiteY5" fmla="*/ 6865822 h 6871434"/>
              <a:gd name="connsiteX6" fmla="*/ 0 w 6019956"/>
              <a:gd name="connsiteY6" fmla="*/ 0 h 6871434"/>
              <a:gd name="connsiteX0" fmla="*/ 0 w 6019956"/>
              <a:gd name="connsiteY0" fmla="*/ 0 h 6871434"/>
              <a:gd name="connsiteX1" fmla="*/ 5828358 w 6019956"/>
              <a:gd name="connsiteY1" fmla="*/ 7452 h 6871434"/>
              <a:gd name="connsiteX2" fmla="*/ 6019339 w 6019956"/>
              <a:gd name="connsiteY2" fmla="*/ 477645 h 6871434"/>
              <a:gd name="connsiteX3" fmla="*/ 6019559 w 6019956"/>
              <a:gd name="connsiteY3" fmla="*/ 6314887 h 6871434"/>
              <a:gd name="connsiteX4" fmla="*/ 5835009 w 6019956"/>
              <a:gd name="connsiteY4" fmla="*/ 6871434 h 6871434"/>
              <a:gd name="connsiteX5" fmla="*/ 6137 w 6019956"/>
              <a:gd name="connsiteY5" fmla="*/ 6865822 h 6871434"/>
              <a:gd name="connsiteX6" fmla="*/ 0 w 6019956"/>
              <a:gd name="connsiteY6" fmla="*/ 0 h 6871434"/>
              <a:gd name="connsiteX0" fmla="*/ 0 w 6019956"/>
              <a:gd name="connsiteY0" fmla="*/ 0 h 6871434"/>
              <a:gd name="connsiteX1" fmla="*/ 5828358 w 6019956"/>
              <a:gd name="connsiteY1" fmla="*/ 7452 h 6871434"/>
              <a:gd name="connsiteX2" fmla="*/ 6019339 w 6019956"/>
              <a:gd name="connsiteY2" fmla="*/ 477645 h 6871434"/>
              <a:gd name="connsiteX3" fmla="*/ 6019559 w 6019956"/>
              <a:gd name="connsiteY3" fmla="*/ 6404180 h 6871434"/>
              <a:gd name="connsiteX4" fmla="*/ 5835009 w 6019956"/>
              <a:gd name="connsiteY4" fmla="*/ 6871434 h 6871434"/>
              <a:gd name="connsiteX5" fmla="*/ 6137 w 6019956"/>
              <a:gd name="connsiteY5" fmla="*/ 6865822 h 6871434"/>
              <a:gd name="connsiteX6" fmla="*/ 0 w 6019956"/>
              <a:gd name="connsiteY6" fmla="*/ 0 h 6871434"/>
              <a:gd name="connsiteX0" fmla="*/ 0 w 6019956"/>
              <a:gd name="connsiteY0" fmla="*/ 0 h 6871434"/>
              <a:gd name="connsiteX1" fmla="*/ 5828358 w 6019956"/>
              <a:gd name="connsiteY1" fmla="*/ 7452 h 6871434"/>
              <a:gd name="connsiteX2" fmla="*/ 6019339 w 6019956"/>
              <a:gd name="connsiteY2" fmla="*/ 477645 h 6871434"/>
              <a:gd name="connsiteX3" fmla="*/ 6019559 w 6019956"/>
              <a:gd name="connsiteY3" fmla="*/ 6408238 h 6871434"/>
              <a:gd name="connsiteX4" fmla="*/ 5835009 w 6019956"/>
              <a:gd name="connsiteY4" fmla="*/ 6871434 h 6871434"/>
              <a:gd name="connsiteX5" fmla="*/ 6137 w 6019956"/>
              <a:gd name="connsiteY5" fmla="*/ 6865822 h 6871434"/>
              <a:gd name="connsiteX6" fmla="*/ 0 w 6019956"/>
              <a:gd name="connsiteY6" fmla="*/ 0 h 6871434"/>
              <a:gd name="connsiteX0" fmla="*/ 0 w 6019956"/>
              <a:gd name="connsiteY0" fmla="*/ 0 h 6871434"/>
              <a:gd name="connsiteX1" fmla="*/ 5828358 w 6019956"/>
              <a:gd name="connsiteY1" fmla="*/ 7452 h 6871434"/>
              <a:gd name="connsiteX2" fmla="*/ 6019339 w 6019956"/>
              <a:gd name="connsiteY2" fmla="*/ 477645 h 6871434"/>
              <a:gd name="connsiteX3" fmla="*/ 6019559 w 6019956"/>
              <a:gd name="connsiteY3" fmla="*/ 6408238 h 6871434"/>
              <a:gd name="connsiteX4" fmla="*/ 5831562 w 6019956"/>
              <a:gd name="connsiteY4" fmla="*/ 6871434 h 6871434"/>
              <a:gd name="connsiteX5" fmla="*/ 6137 w 6019956"/>
              <a:gd name="connsiteY5" fmla="*/ 6865822 h 6871434"/>
              <a:gd name="connsiteX6" fmla="*/ 0 w 6019956"/>
              <a:gd name="connsiteY6" fmla="*/ 0 h 68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9956" h="6871434">
                <a:moveTo>
                  <a:pt x="0" y="0"/>
                </a:moveTo>
                <a:lnTo>
                  <a:pt x="5828358" y="7452"/>
                </a:lnTo>
                <a:cubicBezTo>
                  <a:pt x="6002090" y="418919"/>
                  <a:pt x="6016108" y="481496"/>
                  <a:pt x="6019339" y="477645"/>
                </a:cubicBezTo>
                <a:cubicBezTo>
                  <a:pt x="6021385" y="2168926"/>
                  <a:pt x="6017513" y="4716957"/>
                  <a:pt x="6019559" y="6408238"/>
                </a:cubicBezTo>
                <a:lnTo>
                  <a:pt x="5831562" y="6871434"/>
                </a:lnTo>
                <a:lnTo>
                  <a:pt x="6137" y="6865822"/>
                </a:lnTo>
                <a:cubicBezTo>
                  <a:pt x="4091" y="4577215"/>
                  <a:pt x="2046" y="2288607"/>
                  <a:pt x="0" y="0"/>
                </a:cubicBezTo>
                <a:close/>
              </a:path>
            </a:pathLst>
          </a:custGeom>
        </p:spPr>
        <p:txBody>
          <a:bodyPr/>
          <a:lstStyle>
            <a:lvl1pPr marL="0" indent="0">
              <a:buNone/>
              <a:defRPr baseline="0">
                <a:solidFill>
                  <a:schemeClr val="bg1"/>
                </a:solidFill>
              </a:defRPr>
            </a:lvl1pPr>
          </a:lstStyle>
          <a:p>
            <a:r>
              <a:rPr lang="nl-NL" dirty="0"/>
              <a:t>Voeg een afbeelding in</a:t>
            </a:r>
          </a:p>
        </p:txBody>
      </p:sp>
      <p:sp>
        <p:nvSpPr>
          <p:cNvPr id="7" name="Tijdelijke aanduiding voor datum 3">
            <a:extLst>
              <a:ext uri="{FF2B5EF4-FFF2-40B4-BE49-F238E27FC236}">
                <a16:creationId xmlns:a16="http://schemas.microsoft.com/office/drawing/2014/main" id="{E5265022-C223-0448-84D8-B3DDE7E9997E}"/>
              </a:ext>
            </a:extLst>
          </p:cNvPr>
          <p:cNvSpPr>
            <a:spLocks noGrp="1"/>
          </p:cNvSpPr>
          <p:nvPr>
            <p:ph type="dt" sz="half" idx="2"/>
          </p:nvPr>
        </p:nvSpPr>
        <p:spPr>
          <a:xfrm>
            <a:off x="8179823" y="6493405"/>
            <a:ext cx="2743200" cy="365125"/>
          </a:xfrm>
          <a:prstGeom prst="rect">
            <a:avLst/>
          </a:prstGeom>
        </p:spPr>
        <p:txBody>
          <a:bodyPr/>
          <a:lstStyle>
            <a:lvl1pPr algn="r">
              <a:defRPr sz="1100">
                <a:solidFill>
                  <a:srgbClr val="163C75"/>
                </a:solidFill>
              </a:defRPr>
            </a:lvl1pPr>
          </a:lstStyle>
          <a:p>
            <a:fld id="{CF3EF22A-7AC4-A94B-9EA4-9CF05AD3F383}" type="datetime4">
              <a:rPr lang="nl-NL" smtClean="0"/>
              <a:pPr/>
              <a:t>26 januari 2024</a:t>
            </a:fld>
            <a:endParaRPr lang="nl-NL" dirty="0"/>
          </a:p>
        </p:txBody>
      </p:sp>
      <p:sp>
        <p:nvSpPr>
          <p:cNvPr id="8" name="Tijdelijke aanduiding voor dianummer 5">
            <a:extLst>
              <a:ext uri="{FF2B5EF4-FFF2-40B4-BE49-F238E27FC236}">
                <a16:creationId xmlns:a16="http://schemas.microsoft.com/office/drawing/2014/main" id="{5657C4E7-D479-F643-8ABD-CDD7CD2A6A3A}"/>
              </a:ext>
            </a:extLst>
          </p:cNvPr>
          <p:cNvSpPr>
            <a:spLocks noGrp="1"/>
          </p:cNvSpPr>
          <p:nvPr>
            <p:ph type="sldNum" sz="quarter" idx="4"/>
          </p:nvPr>
        </p:nvSpPr>
        <p:spPr>
          <a:xfrm>
            <a:off x="10923023" y="6492875"/>
            <a:ext cx="921026" cy="365125"/>
          </a:xfrm>
          <a:prstGeom prst="rect">
            <a:avLst/>
          </a:prstGeom>
        </p:spPr>
        <p:txBody>
          <a:bodyPr/>
          <a:lstStyle>
            <a:lvl1pPr algn="r">
              <a:defRPr sz="1100">
                <a:solidFill>
                  <a:srgbClr val="163C75"/>
                </a:solidFill>
              </a:defRPr>
            </a:lvl1pPr>
          </a:lstStyle>
          <a:p>
            <a:fld id="{46FBC60C-7C9A-F34F-AE35-028B06CCE991}" type="slidenum">
              <a:rPr lang="nl-NL" smtClean="0"/>
              <a:pPr/>
              <a:t>‹#›</a:t>
            </a:fld>
            <a:endParaRPr lang="nl-NL" dirty="0"/>
          </a:p>
        </p:txBody>
      </p:sp>
      <p:pic>
        <p:nvPicPr>
          <p:cNvPr id="13" name="Afbeelding 12">
            <a:extLst>
              <a:ext uri="{FF2B5EF4-FFF2-40B4-BE49-F238E27FC236}">
                <a16:creationId xmlns:a16="http://schemas.microsoft.com/office/drawing/2014/main" id="{BE0BA01A-B4C7-564F-A05A-6CB99262B5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55105" y="0"/>
            <a:ext cx="881789" cy="895676"/>
          </a:xfrm>
          <a:prstGeom prst="rect">
            <a:avLst/>
          </a:prstGeom>
        </p:spPr>
      </p:pic>
      <p:pic>
        <p:nvPicPr>
          <p:cNvPr id="14" name="Afbeelding 13">
            <a:extLst>
              <a:ext uri="{FF2B5EF4-FFF2-40B4-BE49-F238E27FC236}">
                <a16:creationId xmlns:a16="http://schemas.microsoft.com/office/drawing/2014/main" id="{1AE004C7-0A4A-2548-B8EF-88E0B4ACD7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5655104" y="5989065"/>
            <a:ext cx="881789" cy="895676"/>
          </a:xfrm>
          <a:prstGeom prst="rect">
            <a:avLst/>
          </a:prstGeom>
        </p:spPr>
      </p:pic>
    </p:spTree>
    <p:extLst>
      <p:ext uri="{BB962C8B-B14F-4D97-AF65-F5344CB8AC3E}">
        <p14:creationId xmlns:p14="http://schemas.microsoft.com/office/powerpoint/2010/main" val="3991894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DDAD54F3-4576-CE4A-A041-70DE17D5D4D4}"/>
              </a:ext>
            </a:extLst>
          </p:cNvPr>
          <p:cNvSpPr>
            <a:spLocks noGrp="1"/>
          </p:cNvSpPr>
          <p:nvPr>
            <p:ph type="title" hasCustomPrompt="1"/>
          </p:nvPr>
        </p:nvSpPr>
        <p:spPr>
          <a:xfrm>
            <a:off x="754666" y="1238719"/>
            <a:ext cx="3840807" cy="884190"/>
          </a:xfrm>
          <a:prstGeom prst="rect">
            <a:avLst/>
          </a:prstGeom>
        </p:spPr>
        <p:txBody>
          <a:bodyPr lIns="0"/>
          <a:lstStyle>
            <a:lvl1pPr>
              <a:defRPr sz="3600" b="1">
                <a:solidFill>
                  <a:srgbClr val="163C75"/>
                </a:solidFill>
                <a:latin typeface="Arial" charset="0"/>
                <a:ea typeface="Arial" charset="0"/>
                <a:cs typeface="Arial" charset="0"/>
              </a:defRPr>
            </a:lvl1pPr>
          </a:lstStyle>
          <a:p>
            <a:r>
              <a:rPr lang="nl-NL" dirty="0"/>
              <a:t>Titelstijl van model bewerken</a:t>
            </a:r>
          </a:p>
        </p:txBody>
      </p:sp>
      <p:graphicFrame>
        <p:nvGraphicFramePr>
          <p:cNvPr id="6" name="Tijdelijke aanduiding voor inhoud 6">
            <a:extLst>
              <a:ext uri="{FF2B5EF4-FFF2-40B4-BE49-F238E27FC236}">
                <a16:creationId xmlns:a16="http://schemas.microsoft.com/office/drawing/2014/main" id="{4EC4CE6E-CF77-184D-A014-E20BA6566B1F}"/>
              </a:ext>
            </a:extLst>
          </p:cNvPr>
          <p:cNvGraphicFramePr>
            <a:graphicFrameLocks/>
          </p:cNvGraphicFramePr>
          <p:nvPr userDrawn="1">
            <p:extLst>
              <p:ext uri="{D42A27DB-BD31-4B8C-83A1-F6EECF244321}">
                <p14:modId xmlns:p14="http://schemas.microsoft.com/office/powerpoint/2010/main" val="1014135562"/>
              </p:ext>
            </p:extLst>
          </p:nvPr>
        </p:nvGraphicFramePr>
        <p:xfrm>
          <a:off x="754665" y="2372793"/>
          <a:ext cx="10387330" cy="3789999"/>
        </p:xfrm>
        <a:graphic>
          <a:graphicData uri="http://schemas.openxmlformats.org/drawingml/2006/chart">
            <c:chart xmlns:c="http://schemas.openxmlformats.org/drawingml/2006/chart" xmlns:r="http://schemas.openxmlformats.org/officeDocument/2006/relationships" r:id="rId2"/>
          </a:graphicData>
        </a:graphic>
      </p:graphicFrame>
      <p:sp>
        <p:nvSpPr>
          <p:cNvPr id="20" name="Tijdelijke aanduiding voor datum 3">
            <a:extLst>
              <a:ext uri="{FF2B5EF4-FFF2-40B4-BE49-F238E27FC236}">
                <a16:creationId xmlns:a16="http://schemas.microsoft.com/office/drawing/2014/main" id="{9A91B925-8F1C-1B43-9F6C-621856B6BB5C}"/>
              </a:ext>
            </a:extLst>
          </p:cNvPr>
          <p:cNvSpPr>
            <a:spLocks noGrp="1"/>
          </p:cNvSpPr>
          <p:nvPr>
            <p:ph type="dt" sz="half" idx="2"/>
          </p:nvPr>
        </p:nvSpPr>
        <p:spPr>
          <a:xfrm>
            <a:off x="8150087" y="6493405"/>
            <a:ext cx="2743200" cy="365125"/>
          </a:xfrm>
          <a:prstGeom prst="rect">
            <a:avLst/>
          </a:prstGeom>
        </p:spPr>
        <p:txBody>
          <a:bodyPr/>
          <a:lstStyle>
            <a:lvl1pPr algn="r">
              <a:defRPr sz="1100">
                <a:solidFill>
                  <a:srgbClr val="163C75"/>
                </a:solidFill>
              </a:defRPr>
            </a:lvl1pPr>
          </a:lstStyle>
          <a:p>
            <a:fld id="{CF3EF22A-7AC4-A94B-9EA4-9CF05AD3F383}" type="datetime4">
              <a:rPr lang="nl-NL" smtClean="0"/>
              <a:pPr/>
              <a:t>26 januari 2024</a:t>
            </a:fld>
            <a:endParaRPr lang="nl-NL" dirty="0"/>
          </a:p>
        </p:txBody>
      </p:sp>
      <p:sp>
        <p:nvSpPr>
          <p:cNvPr id="21" name="Tijdelijke aanduiding voor dianummer 5">
            <a:extLst>
              <a:ext uri="{FF2B5EF4-FFF2-40B4-BE49-F238E27FC236}">
                <a16:creationId xmlns:a16="http://schemas.microsoft.com/office/drawing/2014/main" id="{97961B6F-66F5-0B45-99E2-8B73ECF4B742}"/>
              </a:ext>
            </a:extLst>
          </p:cNvPr>
          <p:cNvSpPr>
            <a:spLocks noGrp="1"/>
          </p:cNvSpPr>
          <p:nvPr>
            <p:ph type="sldNum" sz="quarter" idx="4"/>
          </p:nvPr>
        </p:nvSpPr>
        <p:spPr>
          <a:xfrm>
            <a:off x="10893287" y="6492875"/>
            <a:ext cx="921026" cy="365125"/>
          </a:xfrm>
          <a:prstGeom prst="rect">
            <a:avLst/>
          </a:prstGeom>
        </p:spPr>
        <p:txBody>
          <a:bodyPr/>
          <a:lstStyle>
            <a:lvl1pPr algn="r">
              <a:defRPr sz="1100">
                <a:solidFill>
                  <a:srgbClr val="163C75"/>
                </a:solidFill>
              </a:defRPr>
            </a:lvl1pPr>
          </a:lstStyle>
          <a:p>
            <a:fld id="{46FBC60C-7C9A-F34F-AE35-028B06CCE991}" type="slidenum">
              <a:rPr lang="nl-NL" smtClean="0"/>
              <a:pPr/>
              <a:t>‹#›</a:t>
            </a:fld>
            <a:endParaRPr lang="nl-NL" dirty="0"/>
          </a:p>
        </p:txBody>
      </p:sp>
      <p:cxnSp>
        <p:nvCxnSpPr>
          <p:cNvPr id="8" name="Rechte verbindingslijn 7">
            <a:extLst>
              <a:ext uri="{FF2B5EF4-FFF2-40B4-BE49-F238E27FC236}">
                <a16:creationId xmlns:a16="http://schemas.microsoft.com/office/drawing/2014/main" id="{CB6F203E-84F0-7842-96AF-38594D99C166}"/>
              </a:ext>
            </a:extLst>
          </p:cNvPr>
          <p:cNvCxnSpPr>
            <a:cxnSpLocks/>
          </p:cNvCxnSpPr>
          <p:nvPr userDrawn="1"/>
        </p:nvCxnSpPr>
        <p:spPr>
          <a:xfrm flipH="1">
            <a:off x="754665" y="6814812"/>
            <a:ext cx="1332613" cy="0"/>
          </a:xfrm>
          <a:prstGeom prst="line">
            <a:avLst/>
          </a:prstGeom>
          <a:ln w="85725">
            <a:solidFill>
              <a:srgbClr val="F08100"/>
            </a:solidFill>
          </a:ln>
        </p:spPr>
        <p:style>
          <a:lnRef idx="1">
            <a:schemeClr val="accent1"/>
          </a:lnRef>
          <a:fillRef idx="0">
            <a:schemeClr val="accent1"/>
          </a:fillRef>
          <a:effectRef idx="0">
            <a:schemeClr val="accent1"/>
          </a:effectRef>
          <a:fontRef idx="minor">
            <a:schemeClr val="tx1"/>
          </a:fontRef>
        </p:style>
      </p:cxnSp>
      <p:pic>
        <p:nvPicPr>
          <p:cNvPr id="10" name="Afbeelding 9">
            <a:extLst>
              <a:ext uri="{FF2B5EF4-FFF2-40B4-BE49-F238E27FC236}">
                <a16:creationId xmlns:a16="http://schemas.microsoft.com/office/drawing/2014/main" id="{956934D3-0E70-9F49-A104-9D2C04C0DEC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06289" cy="1580311"/>
          </a:xfrm>
          <a:prstGeom prst="rect">
            <a:avLst/>
          </a:prstGeom>
        </p:spPr>
      </p:pic>
    </p:spTree>
    <p:extLst>
      <p:ext uri="{BB962C8B-B14F-4D97-AF65-F5344CB8AC3E}">
        <p14:creationId xmlns:p14="http://schemas.microsoft.com/office/powerpoint/2010/main" val="356048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7" name="Titel 1">
            <a:extLst>
              <a:ext uri="{FF2B5EF4-FFF2-40B4-BE49-F238E27FC236}">
                <a16:creationId xmlns:a16="http://schemas.microsoft.com/office/drawing/2014/main" id="{141446D9-E78E-A544-9AF1-8A5F4BDD22DB}"/>
              </a:ext>
            </a:extLst>
          </p:cNvPr>
          <p:cNvSpPr>
            <a:spLocks noGrp="1"/>
          </p:cNvSpPr>
          <p:nvPr>
            <p:ph type="title"/>
          </p:nvPr>
        </p:nvSpPr>
        <p:spPr>
          <a:xfrm>
            <a:off x="540000" y="540001"/>
            <a:ext cx="3840807" cy="1069870"/>
          </a:xfrm>
          <a:prstGeom prst="rect">
            <a:avLst/>
          </a:prstGeom>
        </p:spPr>
        <p:txBody>
          <a:bodyPr lIns="90000"/>
          <a:lstStyle>
            <a:lvl1pPr>
              <a:defRPr sz="3600" b="1">
                <a:solidFill>
                  <a:srgbClr val="1E3B67"/>
                </a:solidFill>
                <a:latin typeface="Arial" charset="0"/>
                <a:ea typeface="Arial" charset="0"/>
                <a:cs typeface="Arial" charset="0"/>
              </a:defRPr>
            </a:lvl1pPr>
          </a:lstStyle>
          <a:p>
            <a:r>
              <a:rPr lang="nl-NL" dirty="0"/>
              <a:t>Titelstijl van model bewerken</a:t>
            </a:r>
          </a:p>
        </p:txBody>
      </p:sp>
      <p:sp>
        <p:nvSpPr>
          <p:cNvPr id="18" name="Ondertitel 2">
            <a:extLst>
              <a:ext uri="{FF2B5EF4-FFF2-40B4-BE49-F238E27FC236}">
                <a16:creationId xmlns:a16="http://schemas.microsoft.com/office/drawing/2014/main" id="{22EFEFA4-D687-524C-BB87-8D68E13A3AFD}"/>
              </a:ext>
            </a:extLst>
          </p:cNvPr>
          <p:cNvSpPr>
            <a:spLocks noGrp="1"/>
          </p:cNvSpPr>
          <p:nvPr>
            <p:ph type="subTitle" idx="13" hasCustomPrompt="1"/>
          </p:nvPr>
        </p:nvSpPr>
        <p:spPr>
          <a:xfrm>
            <a:off x="540000" y="2799860"/>
            <a:ext cx="3840806" cy="280797"/>
          </a:xfrm>
          <a:prstGeom prst="rect">
            <a:avLst/>
          </a:prstGeom>
        </p:spPr>
        <p:txBody>
          <a:bodyPr/>
          <a:lstStyle>
            <a:lvl1pPr marL="0" indent="0" algn="l">
              <a:buNone/>
              <a:defRPr sz="1200" b="1">
                <a:solidFill>
                  <a:srgbClr val="E87D2B"/>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Airport adres</a:t>
            </a:r>
          </a:p>
        </p:txBody>
      </p:sp>
      <p:sp>
        <p:nvSpPr>
          <p:cNvPr id="19" name="Tijdelijke aanduiding voor tekst 2">
            <a:extLst>
              <a:ext uri="{FF2B5EF4-FFF2-40B4-BE49-F238E27FC236}">
                <a16:creationId xmlns:a16="http://schemas.microsoft.com/office/drawing/2014/main" id="{EC2D068D-A7AF-DD40-89F8-60909F1CF0C7}"/>
              </a:ext>
            </a:extLst>
          </p:cNvPr>
          <p:cNvSpPr>
            <a:spLocks noGrp="1"/>
          </p:cNvSpPr>
          <p:nvPr>
            <p:ph type="body" idx="1" hasCustomPrompt="1"/>
          </p:nvPr>
        </p:nvSpPr>
        <p:spPr>
          <a:xfrm>
            <a:off x="540000" y="3080656"/>
            <a:ext cx="3840806" cy="2536373"/>
          </a:xfrm>
          <a:prstGeom prst="rect">
            <a:avLst/>
          </a:prstGeom>
        </p:spPr>
        <p:txBody>
          <a:bodyPr/>
          <a:lstStyle>
            <a:lvl1pPr marL="0" indent="0">
              <a:buNone/>
              <a:defRPr sz="1200">
                <a:solidFill>
                  <a:srgbClr val="1E3B67"/>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het </a:t>
            </a:r>
            <a:r>
              <a:rPr lang="nl-NL"/>
              <a:t>adres in te voeren</a:t>
            </a:r>
            <a:endParaRPr lang="nl-NL" dirty="0"/>
          </a:p>
        </p:txBody>
      </p:sp>
      <p:sp>
        <p:nvSpPr>
          <p:cNvPr id="20" name="Tijdelijke aanduiding voor tekst 2">
            <a:extLst>
              <a:ext uri="{FF2B5EF4-FFF2-40B4-BE49-F238E27FC236}">
                <a16:creationId xmlns:a16="http://schemas.microsoft.com/office/drawing/2014/main" id="{5B6F7B73-E844-2D4C-B987-537AF72678D1}"/>
              </a:ext>
            </a:extLst>
          </p:cNvPr>
          <p:cNvSpPr>
            <a:spLocks noGrp="1"/>
          </p:cNvSpPr>
          <p:nvPr>
            <p:ph type="body" idx="15" hasCustomPrompt="1"/>
          </p:nvPr>
        </p:nvSpPr>
        <p:spPr>
          <a:xfrm>
            <a:off x="540001" y="6393390"/>
            <a:ext cx="3840806" cy="460302"/>
          </a:xfrm>
          <a:prstGeom prst="rect">
            <a:avLst/>
          </a:prstGeom>
        </p:spPr>
        <p:txBody>
          <a:bodyPr/>
          <a:lstStyle>
            <a:lvl1pPr marL="0" indent="0">
              <a:buNone/>
              <a:defRPr sz="1200" b="1">
                <a:solidFill>
                  <a:srgbClr val="E87D2B"/>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Vul hier de URL in</a:t>
            </a:r>
          </a:p>
        </p:txBody>
      </p:sp>
      <p:pic>
        <p:nvPicPr>
          <p:cNvPr id="21" name="Afbeelding 20">
            <a:extLst>
              <a:ext uri="{FF2B5EF4-FFF2-40B4-BE49-F238E27FC236}">
                <a16:creationId xmlns:a16="http://schemas.microsoft.com/office/drawing/2014/main" id="{D7A0C27D-4565-BC44-AA21-B3104CCD4A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11196" y="2231568"/>
            <a:ext cx="2825792" cy="1972684"/>
          </a:xfrm>
          <a:prstGeom prst="rect">
            <a:avLst/>
          </a:prstGeom>
        </p:spPr>
      </p:pic>
      <p:sp>
        <p:nvSpPr>
          <p:cNvPr id="22" name="Tijdelijke aanduiding voor datum 3">
            <a:extLst>
              <a:ext uri="{FF2B5EF4-FFF2-40B4-BE49-F238E27FC236}">
                <a16:creationId xmlns:a16="http://schemas.microsoft.com/office/drawing/2014/main" id="{9F44CC71-2FF3-2C4E-A386-5B7297FCF068}"/>
              </a:ext>
            </a:extLst>
          </p:cNvPr>
          <p:cNvSpPr>
            <a:spLocks noGrp="1"/>
          </p:cNvSpPr>
          <p:nvPr>
            <p:ph type="dt" sz="half" idx="2"/>
          </p:nvPr>
        </p:nvSpPr>
        <p:spPr>
          <a:xfrm>
            <a:off x="8150087" y="6493405"/>
            <a:ext cx="2743200" cy="365125"/>
          </a:xfrm>
          <a:prstGeom prst="rect">
            <a:avLst/>
          </a:prstGeom>
        </p:spPr>
        <p:txBody>
          <a:bodyPr/>
          <a:lstStyle>
            <a:lvl1pPr algn="r">
              <a:defRPr sz="1100">
                <a:solidFill>
                  <a:schemeClr val="tx1"/>
                </a:solidFill>
              </a:defRPr>
            </a:lvl1pPr>
          </a:lstStyle>
          <a:p>
            <a:fld id="{E0D47F0F-CE08-9D49-80A1-D54B4F2F56E5}" type="datetime4">
              <a:rPr lang="nl-NL" smtClean="0"/>
              <a:t>26 januari 2024</a:t>
            </a:fld>
            <a:endParaRPr lang="nl-NL" dirty="0"/>
          </a:p>
        </p:txBody>
      </p:sp>
      <p:sp>
        <p:nvSpPr>
          <p:cNvPr id="23" name="Tijdelijke aanduiding voor dianummer 5">
            <a:extLst>
              <a:ext uri="{FF2B5EF4-FFF2-40B4-BE49-F238E27FC236}">
                <a16:creationId xmlns:a16="http://schemas.microsoft.com/office/drawing/2014/main" id="{229E4719-D31B-5146-B752-529DAC1EF244}"/>
              </a:ext>
            </a:extLst>
          </p:cNvPr>
          <p:cNvSpPr>
            <a:spLocks noGrp="1"/>
          </p:cNvSpPr>
          <p:nvPr>
            <p:ph type="sldNum" sz="quarter" idx="4"/>
          </p:nvPr>
        </p:nvSpPr>
        <p:spPr>
          <a:xfrm>
            <a:off x="10893287" y="6492875"/>
            <a:ext cx="921026" cy="365125"/>
          </a:xfrm>
          <a:prstGeom prst="rect">
            <a:avLst/>
          </a:prstGeom>
        </p:spPr>
        <p:txBody>
          <a:bodyPr/>
          <a:lstStyle>
            <a:lvl1pPr algn="r">
              <a:defRPr sz="1100">
                <a:solidFill>
                  <a:schemeClr val="tx1"/>
                </a:solidFill>
              </a:defRPr>
            </a:lvl1pPr>
          </a:lstStyle>
          <a:p>
            <a:fld id="{46FBC60C-7C9A-F34F-AE35-028B06CCE991}" type="slidenum">
              <a:rPr lang="nl-NL" smtClean="0"/>
              <a:pPr/>
              <a:t>‹#›</a:t>
            </a:fld>
            <a:endParaRPr lang="nl-NL" dirty="0"/>
          </a:p>
        </p:txBody>
      </p:sp>
      <p:pic>
        <p:nvPicPr>
          <p:cNvPr id="11" name="Afbeelding 10">
            <a:extLst>
              <a:ext uri="{FF2B5EF4-FFF2-40B4-BE49-F238E27FC236}">
                <a16:creationId xmlns:a16="http://schemas.microsoft.com/office/drawing/2014/main" id="{AFA61D7B-7EDB-4647-BEB6-D52BA90F86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55105" y="0"/>
            <a:ext cx="881789" cy="895676"/>
          </a:xfrm>
          <a:prstGeom prst="rect">
            <a:avLst/>
          </a:prstGeom>
        </p:spPr>
      </p:pic>
      <p:pic>
        <p:nvPicPr>
          <p:cNvPr id="14" name="Afbeelding 13">
            <a:extLst>
              <a:ext uri="{FF2B5EF4-FFF2-40B4-BE49-F238E27FC236}">
                <a16:creationId xmlns:a16="http://schemas.microsoft.com/office/drawing/2014/main" id="{AA8EE164-119E-F24F-A6CC-2320B1F01DB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a:off x="5655105" y="5989828"/>
            <a:ext cx="881789" cy="895676"/>
          </a:xfrm>
          <a:prstGeom prst="rect">
            <a:avLst/>
          </a:prstGeom>
        </p:spPr>
      </p:pic>
    </p:spTree>
    <p:extLst>
      <p:ext uri="{BB962C8B-B14F-4D97-AF65-F5344CB8AC3E}">
        <p14:creationId xmlns:p14="http://schemas.microsoft.com/office/powerpoint/2010/main" val="90037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8E7D006-4276-EA4D-B86E-DC5F365B25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2D0C799-5068-6748-8326-B3D3584D0E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E709B07-C07B-D04A-BC4F-9A3C864741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BEA1F-BBA0-EE4B-B0F2-8B5AF1F56968}" type="datetimeFigureOut">
              <a:rPr lang="nl-NL" smtClean="0"/>
              <a:t>26-1-2024</a:t>
            </a:fld>
            <a:endParaRPr lang="nl-NL"/>
          </a:p>
        </p:txBody>
      </p:sp>
      <p:sp>
        <p:nvSpPr>
          <p:cNvPr id="5" name="Tijdelijke aanduiding voor voettekst 4">
            <a:extLst>
              <a:ext uri="{FF2B5EF4-FFF2-40B4-BE49-F238E27FC236}">
                <a16:creationId xmlns:a16="http://schemas.microsoft.com/office/drawing/2014/main" id="{1ECDFF56-F0F7-0C4C-B182-77B3DE534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F8A248D-5C4E-354F-82EC-C1B2965E01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B535C-FF53-EA49-B082-181EC9933E94}" type="slidenum">
              <a:rPr lang="nl-NL" smtClean="0"/>
              <a:t>‹#›</a:t>
            </a:fld>
            <a:endParaRPr lang="nl-NL"/>
          </a:p>
        </p:txBody>
      </p:sp>
    </p:spTree>
    <p:extLst>
      <p:ext uri="{BB962C8B-B14F-4D97-AF65-F5344CB8AC3E}">
        <p14:creationId xmlns:p14="http://schemas.microsoft.com/office/powerpoint/2010/main" val="14440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8" r:id="rId4"/>
    <p:sldLayoutId id="2147483652" r:id="rId5"/>
    <p:sldLayoutId id="2147483654" r:id="rId6"/>
    <p:sldLayoutId id="2147483659" r:id="rId7"/>
    <p:sldLayoutId id="2147483655"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mailto:Kjeld.Vinkx@to70.eu" TargetMode="External"/><Relationship Id="rId2" Type="http://schemas.openxmlformats.org/officeDocument/2006/relationships/hyperlink" Target="mailto:Franci.Vanweert@wsp.com" TargetMode="External"/><Relationship Id="rId1" Type="http://schemas.openxmlformats.org/officeDocument/2006/relationships/slideLayout" Target="../slideLayouts/slideLayout9.xml"/><Relationship Id="rId4" Type="http://schemas.openxmlformats.org/officeDocument/2006/relationships/hyperlink" Target="http://www.maa.nl/luchthavenbesluit/"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F272DB6E-4736-D240-949D-0E8F90F5A5E8}"/>
              </a:ext>
            </a:extLst>
          </p:cNvPr>
          <p:cNvSpPr>
            <a:spLocks noGrp="1"/>
          </p:cNvSpPr>
          <p:nvPr>
            <p:ph type="subTitle" idx="13"/>
          </p:nvPr>
        </p:nvSpPr>
        <p:spPr/>
        <p:txBody>
          <a:bodyPr/>
          <a:lstStyle/>
          <a:p>
            <a:r>
              <a:rPr lang="nl-NL" dirty="0"/>
              <a:t>17 januari 2024</a:t>
            </a:r>
          </a:p>
        </p:txBody>
      </p:sp>
      <p:pic>
        <p:nvPicPr>
          <p:cNvPr id="6" name="Tijdelijke aanduiding voor afbeelding 5" descr="Afbeelding met wolk, buitenshuis, hemel, Luchtfotografie&#10;&#10;Automatisch gegenereerde beschrijving">
            <a:extLst>
              <a:ext uri="{FF2B5EF4-FFF2-40B4-BE49-F238E27FC236}">
                <a16:creationId xmlns:a16="http://schemas.microsoft.com/office/drawing/2014/main" id="{C7A6FCF0-DA27-5161-10DF-81A2C66A2F30}"/>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ekstvak 1">
            <a:extLst>
              <a:ext uri="{FF2B5EF4-FFF2-40B4-BE49-F238E27FC236}">
                <a16:creationId xmlns:a16="http://schemas.microsoft.com/office/drawing/2014/main" id="{87868385-784B-3690-8F62-53C6077C7E2D}"/>
              </a:ext>
            </a:extLst>
          </p:cNvPr>
          <p:cNvSpPr txBox="1"/>
          <p:nvPr/>
        </p:nvSpPr>
        <p:spPr>
          <a:xfrm>
            <a:off x="8612776" y="4302035"/>
            <a:ext cx="3579223" cy="954107"/>
          </a:xfrm>
          <a:prstGeom prst="rect">
            <a:avLst/>
          </a:prstGeom>
          <a:noFill/>
        </p:spPr>
        <p:txBody>
          <a:bodyPr wrap="square" rtlCol="0">
            <a:spAutoFit/>
          </a:bodyPr>
          <a:lstStyle/>
          <a:p>
            <a:r>
              <a:rPr lang="nl-NL" sz="2800" dirty="0"/>
              <a:t>Informatiebijeenkomst m.e.r.-beoordeling LHB </a:t>
            </a:r>
          </a:p>
        </p:txBody>
      </p:sp>
    </p:spTree>
    <p:extLst>
      <p:ext uri="{BB962C8B-B14F-4D97-AF65-F5344CB8AC3E}">
        <p14:creationId xmlns:p14="http://schemas.microsoft.com/office/powerpoint/2010/main" val="106697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70"/>
            <a:ext cx="9968106" cy="2832610"/>
          </a:xfrm>
        </p:spPr>
        <p:txBody>
          <a:bodyPr vert="horz" lIns="0" tIns="45720" rIns="91440" bIns="45720" rtlCol="0" anchor="t">
            <a:normAutofit/>
          </a:bodyPr>
          <a:lstStyle/>
          <a:p>
            <a:pPr fontAlgn="base"/>
            <a:r>
              <a:rPr lang="nl-NL" sz="1500" dirty="0">
                <a:solidFill>
                  <a:srgbClr val="262626"/>
                </a:solidFill>
                <a:effectLst/>
                <a:latin typeface="Barlow" panose="00000500000000000000" pitchFamily="2" charset="0"/>
                <a:ea typeface="Calibri" panose="020F0502020204030204" pitchFamily="34" charset="0"/>
              </a:rPr>
              <a:t>17 januari 2024: </a:t>
            </a:r>
          </a:p>
          <a:p>
            <a:pPr lvl="1" fontAlgn="base"/>
            <a:r>
              <a:rPr lang="nl-NL" sz="1500" dirty="0">
                <a:solidFill>
                  <a:srgbClr val="262626"/>
                </a:solidFill>
                <a:latin typeface="Barlow" panose="00000500000000000000" pitchFamily="2" charset="0"/>
                <a:ea typeface="Calibri" panose="020F0502020204030204" pitchFamily="34" charset="0"/>
              </a:rPr>
              <a:t>Onderzoeksmethoden (gedetailleerd)</a:t>
            </a:r>
          </a:p>
          <a:p>
            <a:pPr lvl="1" fontAlgn="base"/>
            <a:r>
              <a:rPr lang="nl-NL" sz="1500" dirty="0">
                <a:solidFill>
                  <a:srgbClr val="262626"/>
                </a:solidFill>
                <a:latin typeface="Barlow" panose="00000500000000000000" pitchFamily="2" charset="0"/>
                <a:ea typeface="Calibri" panose="020F0502020204030204" pitchFamily="34" charset="0"/>
              </a:rPr>
              <a:t>Uitgangspunten onderzoeken (volledig)</a:t>
            </a:r>
          </a:p>
          <a:p>
            <a:pPr fontAlgn="base"/>
            <a:r>
              <a:rPr lang="nl-NL" sz="1500" dirty="0">
                <a:solidFill>
                  <a:srgbClr val="262626"/>
                </a:solidFill>
                <a:effectLst/>
                <a:latin typeface="Barlow" panose="00000500000000000000" pitchFamily="2" charset="0"/>
                <a:ea typeface="Calibri" panose="020F0502020204030204" pitchFamily="34" charset="0"/>
              </a:rPr>
              <a:t>mei 2024: </a:t>
            </a:r>
          </a:p>
          <a:p>
            <a:pPr lvl="1" fontAlgn="base"/>
            <a:r>
              <a:rPr lang="nl-NL" sz="1500" dirty="0">
                <a:solidFill>
                  <a:srgbClr val="262626"/>
                </a:solidFill>
                <a:latin typeface="Barlow" panose="00000500000000000000" pitchFamily="2" charset="0"/>
                <a:ea typeface="Calibri" panose="020F0502020204030204" pitchFamily="34" charset="0"/>
              </a:rPr>
              <a:t>r</a:t>
            </a:r>
            <a:r>
              <a:rPr lang="nl-NL" sz="1500" dirty="0">
                <a:solidFill>
                  <a:srgbClr val="262626"/>
                </a:solidFill>
                <a:effectLst/>
                <a:latin typeface="Barlow" panose="00000500000000000000" pitchFamily="2" charset="0"/>
                <a:ea typeface="Calibri" panose="020F0502020204030204" pitchFamily="34" charset="0"/>
              </a:rPr>
              <a:t>esultaten milieuonderzoeken</a:t>
            </a:r>
          </a:p>
          <a:p>
            <a:pPr fontAlgn="base"/>
            <a:r>
              <a:rPr lang="nl-NL" sz="1500" dirty="0">
                <a:solidFill>
                  <a:srgbClr val="262626"/>
                </a:solidFill>
                <a:latin typeface="Barlow" panose="00000500000000000000" pitchFamily="2" charset="0"/>
                <a:ea typeface="Calibri" panose="020F0502020204030204" pitchFamily="34" charset="0"/>
              </a:rPr>
              <a:t>september 2024 </a:t>
            </a:r>
            <a:r>
              <a:rPr lang="nl-NL" sz="1500" dirty="0">
                <a:solidFill>
                  <a:srgbClr val="262626"/>
                </a:solidFill>
                <a:effectLst/>
                <a:latin typeface="Barlow" panose="00000500000000000000" pitchFamily="2" charset="0"/>
                <a:ea typeface="Calibri" panose="020F0502020204030204" pitchFamily="34" charset="0"/>
              </a:rPr>
              <a:t>(na ontvangst advies </a:t>
            </a:r>
            <a:r>
              <a:rPr lang="nl-NL" sz="1500" dirty="0" err="1">
                <a:solidFill>
                  <a:srgbClr val="262626"/>
                </a:solidFill>
                <a:effectLst/>
                <a:latin typeface="Barlow" panose="00000500000000000000" pitchFamily="2" charset="0"/>
                <a:ea typeface="Calibri" panose="020F0502020204030204" pitchFamily="34" charset="0"/>
              </a:rPr>
              <a:t>cie-m.e.r</a:t>
            </a:r>
            <a:r>
              <a:rPr lang="nl-NL" sz="1500" dirty="0">
                <a:solidFill>
                  <a:srgbClr val="262626"/>
                </a:solidFill>
                <a:effectLst/>
                <a:latin typeface="Barlow" panose="00000500000000000000" pitchFamily="2" charset="0"/>
                <a:ea typeface="Calibri" panose="020F0502020204030204" pitchFamily="34" charset="0"/>
              </a:rPr>
              <a:t>. en toets  Min. I&amp;W): </a:t>
            </a:r>
          </a:p>
          <a:p>
            <a:pPr lvl="1" fontAlgn="base"/>
            <a:r>
              <a:rPr lang="nl-NL" sz="1500" dirty="0">
                <a:solidFill>
                  <a:srgbClr val="262626"/>
                </a:solidFill>
                <a:effectLst/>
                <a:latin typeface="Barlow" panose="00000500000000000000" pitchFamily="2" charset="0"/>
                <a:ea typeface="Calibri" panose="020F0502020204030204" pitchFamily="34" charset="0"/>
              </a:rPr>
              <a:t>presentatie definitieve resultaten</a:t>
            </a:r>
          </a:p>
          <a:p>
            <a:pPr fontAlgn="base"/>
            <a:r>
              <a:rPr lang="nl-NL" sz="1500" dirty="0">
                <a:solidFill>
                  <a:srgbClr val="262626"/>
                </a:solidFill>
                <a:latin typeface="Barlow" panose="00000500000000000000" pitchFamily="2" charset="0"/>
                <a:ea typeface="Calibri" panose="020F0502020204030204" pitchFamily="34" charset="0"/>
              </a:rPr>
              <a:t>Informeren CRO: 2</a:t>
            </a:r>
            <a:r>
              <a:rPr lang="nl-NL" sz="1500" dirty="0">
                <a:solidFill>
                  <a:srgbClr val="262626"/>
                </a:solidFill>
                <a:effectLst/>
                <a:latin typeface="Barlow" panose="00000500000000000000" pitchFamily="2" charset="0"/>
                <a:ea typeface="Calibri" panose="020F0502020204030204" pitchFamily="34" charset="0"/>
              </a:rPr>
              <a:t>8 maart, 27 juni, 26 september en 12 december</a:t>
            </a:r>
          </a:p>
          <a:p>
            <a:pPr fontAlgn="base"/>
            <a:endParaRPr lang="nl-NL" sz="1500" dirty="0">
              <a:solidFill>
                <a:srgbClr val="262626"/>
              </a:solidFill>
              <a:effectLst/>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9968107" cy="884190"/>
          </a:xfrm>
        </p:spPr>
        <p:txBody>
          <a:bodyPr>
            <a:normAutofit fontScale="90000"/>
          </a:bodyPr>
          <a:lstStyle/>
          <a:p>
            <a:r>
              <a:rPr lang="nl-NL" dirty="0">
                <a:latin typeface="Arial"/>
                <a:cs typeface="Arial"/>
              </a:rPr>
              <a:t>Informatiebijeenkomsten m.e.r.-beoordeling LHB</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Tree>
    <p:extLst>
      <p:ext uri="{BB962C8B-B14F-4D97-AF65-F5344CB8AC3E}">
        <p14:creationId xmlns:p14="http://schemas.microsoft.com/office/powerpoint/2010/main" val="3954499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70"/>
            <a:ext cx="9177612" cy="2832610"/>
          </a:xfrm>
        </p:spPr>
        <p:txBody>
          <a:bodyPr vert="horz" lIns="0" tIns="45720" rIns="91440" bIns="45720" rtlCol="0" anchor="t">
            <a:normAutofit/>
          </a:bodyPr>
          <a:lstStyle/>
          <a:p>
            <a:pPr marL="0" indent="0" fontAlgn="base">
              <a:buNone/>
            </a:pPr>
            <a:r>
              <a:rPr lang="nl-NL" sz="1500" b="1" dirty="0">
                <a:solidFill>
                  <a:srgbClr val="262626"/>
                </a:solidFill>
                <a:effectLst/>
                <a:latin typeface="Barlow" panose="00000500000000000000" pitchFamily="2" charset="0"/>
                <a:ea typeface="Calibri" panose="020F0502020204030204" pitchFamily="34" charset="0"/>
              </a:rPr>
              <a:t>Referentiesituatie</a:t>
            </a:r>
          </a:p>
          <a:p>
            <a:pPr fontAlgn="base"/>
            <a:r>
              <a:rPr lang="nl-NL" sz="1500" dirty="0">
                <a:solidFill>
                  <a:srgbClr val="262626"/>
                </a:solidFill>
                <a:effectLst/>
                <a:latin typeface="Barlow" panose="00000500000000000000" pitchFamily="2" charset="0"/>
                <a:ea typeface="Calibri" panose="020F0502020204030204" pitchFamily="34" charset="0"/>
              </a:rPr>
              <a:t>Vergunde situatie (Aanwijzing) </a:t>
            </a:r>
          </a:p>
          <a:p>
            <a:pPr fontAlgn="base"/>
            <a:r>
              <a:rPr lang="nl-NL" sz="1500" dirty="0">
                <a:solidFill>
                  <a:srgbClr val="262626"/>
                </a:solidFill>
                <a:effectLst/>
                <a:latin typeface="Barlow" panose="00000500000000000000" pitchFamily="2" charset="0"/>
                <a:ea typeface="Calibri" panose="020F0502020204030204" pitchFamily="34" charset="0"/>
              </a:rPr>
              <a:t>+ autonom</a:t>
            </a:r>
            <a:r>
              <a:rPr lang="nl-NL" sz="1500" dirty="0">
                <a:solidFill>
                  <a:srgbClr val="262626"/>
                </a:solidFill>
                <a:latin typeface="Barlow" panose="00000500000000000000" pitchFamily="2" charset="0"/>
                <a:ea typeface="Calibri" panose="020F0502020204030204" pitchFamily="34" charset="0"/>
              </a:rPr>
              <a:t>e ontwikkelingen</a:t>
            </a:r>
          </a:p>
          <a:p>
            <a:pPr fontAlgn="base"/>
            <a:r>
              <a:rPr lang="nl-NL" sz="1500" dirty="0">
                <a:solidFill>
                  <a:srgbClr val="262626"/>
                </a:solidFill>
                <a:effectLst/>
                <a:latin typeface="Barlow" panose="00000500000000000000" pitchFamily="2" charset="0"/>
                <a:ea typeface="Calibri" panose="020F0502020204030204" pitchFamily="34" charset="0"/>
              </a:rPr>
              <a:t>= toekomst MAA zonder </a:t>
            </a:r>
            <a:r>
              <a:rPr lang="nl-NL" sz="1500" dirty="0">
                <a:solidFill>
                  <a:srgbClr val="262626"/>
                </a:solidFill>
                <a:latin typeface="Barlow" panose="00000500000000000000" pitchFamily="2" charset="0"/>
                <a:ea typeface="Calibri" panose="020F0502020204030204" pitchFamily="34" charset="0"/>
              </a:rPr>
              <a:t>nieuw LHB</a:t>
            </a:r>
            <a:endParaRPr lang="nl-NL" sz="1500" dirty="0">
              <a:solidFill>
                <a:srgbClr val="262626"/>
              </a:solidFill>
              <a:effectLst/>
              <a:latin typeface="Barlow" panose="00000500000000000000" pitchFamily="2" charset="0"/>
              <a:ea typeface="Calibri" panose="020F0502020204030204" pitchFamily="34" charset="0"/>
            </a:endParaRPr>
          </a:p>
          <a:p>
            <a:pPr marL="0" indent="0" fontAlgn="base">
              <a:buNone/>
            </a:pPr>
            <a:endParaRPr lang="nl-NL" sz="1500" dirty="0">
              <a:solidFill>
                <a:srgbClr val="262626"/>
              </a:solidFill>
              <a:effectLst/>
              <a:latin typeface="Barlow" panose="00000500000000000000" pitchFamily="2" charset="0"/>
              <a:ea typeface="Calibri" panose="020F0502020204030204" pitchFamily="34" charset="0"/>
            </a:endParaRPr>
          </a:p>
          <a:p>
            <a:pPr marL="0" indent="0" fontAlgn="base">
              <a:buNone/>
            </a:pPr>
            <a:r>
              <a:rPr lang="nl-NL" sz="1500" b="1" dirty="0">
                <a:solidFill>
                  <a:srgbClr val="262626"/>
                </a:solidFill>
                <a:effectLst/>
                <a:latin typeface="Barlow" panose="00000500000000000000" pitchFamily="2" charset="0"/>
                <a:ea typeface="Calibri" panose="020F0502020204030204" pitchFamily="34" charset="0"/>
              </a:rPr>
              <a:t>Huidige situatie</a:t>
            </a:r>
          </a:p>
          <a:p>
            <a:pPr fontAlgn="base"/>
            <a:r>
              <a:rPr lang="nl-NL" sz="1500" dirty="0">
                <a:solidFill>
                  <a:srgbClr val="262626"/>
                </a:solidFill>
                <a:effectLst/>
                <a:latin typeface="Barlow" panose="00000500000000000000" pitchFamily="2" charset="0"/>
                <a:ea typeface="Calibri" panose="020F0502020204030204" pitchFamily="34" charset="0"/>
              </a:rPr>
              <a:t>Gebruiksjaar 2022</a:t>
            </a: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9477905" cy="884190"/>
          </a:xfrm>
        </p:spPr>
        <p:txBody>
          <a:bodyPr>
            <a:normAutofit/>
          </a:bodyPr>
          <a:lstStyle/>
          <a:p>
            <a:r>
              <a:rPr lang="nl-NL" sz="3200" dirty="0">
                <a:latin typeface="Arial"/>
                <a:cs typeface="Arial"/>
              </a:rPr>
              <a:t>Te onderzoeken scenario’s</a:t>
            </a:r>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
        <p:nvSpPr>
          <p:cNvPr id="8" name="TextBox 7">
            <a:extLst>
              <a:ext uri="{FF2B5EF4-FFF2-40B4-BE49-F238E27FC236}">
                <a16:creationId xmlns:a16="http://schemas.microsoft.com/office/drawing/2014/main" id="{006DBF7C-BBB0-A713-57E3-87704088624D}"/>
              </a:ext>
            </a:extLst>
          </p:cNvPr>
          <p:cNvSpPr txBox="1"/>
          <p:nvPr/>
        </p:nvSpPr>
        <p:spPr>
          <a:xfrm>
            <a:off x="5602913" y="3133750"/>
            <a:ext cx="5571854" cy="3195747"/>
          </a:xfrm>
          <a:prstGeom prst="rect">
            <a:avLst/>
          </a:prstGeom>
          <a:noFill/>
        </p:spPr>
        <p:txBody>
          <a:bodyPr wrap="square">
            <a:spAutoFit/>
          </a:bodyPr>
          <a:lstStyle/>
          <a:p>
            <a:pPr fontAlgn="base">
              <a:lnSpc>
                <a:spcPct val="90000"/>
              </a:lnSpc>
              <a:spcBef>
                <a:spcPts val="1000"/>
              </a:spcBef>
              <a:buClr>
                <a:srgbClr val="F08100"/>
              </a:buClr>
            </a:pPr>
            <a:r>
              <a:rPr lang="nl-NL" sz="1500" b="1" dirty="0">
                <a:solidFill>
                  <a:srgbClr val="262626"/>
                </a:solidFill>
                <a:latin typeface="Barlow" panose="00000500000000000000" pitchFamily="2" charset="0"/>
                <a:cs typeface="Arial" charset="0"/>
              </a:rPr>
              <a:t>Voorgenomen activiteit</a:t>
            </a:r>
          </a:p>
          <a:p>
            <a:pPr marL="228600" indent="-228600" fontAlgn="base">
              <a:lnSpc>
                <a:spcPct val="90000"/>
              </a:lnSpc>
              <a:spcBef>
                <a:spcPts val="1000"/>
              </a:spcBef>
              <a:buClr>
                <a:srgbClr val="F08100"/>
              </a:buClr>
              <a:buFont typeface="Arial" panose="020B0604020202020204" pitchFamily="34" charset="0"/>
              <a:buChar char="•"/>
            </a:pPr>
            <a:r>
              <a:rPr lang="nl-NL" sz="1500" dirty="0">
                <a:latin typeface="Barlow" panose="00000500000000000000" pitchFamily="2" charset="0"/>
              </a:rPr>
              <a:t>Business</a:t>
            </a:r>
            <a:r>
              <a:rPr lang="en-US" sz="1500" dirty="0">
                <a:latin typeface="Barlow" panose="00000500000000000000" pitchFamily="2" charset="0"/>
              </a:rPr>
              <a:t>plan MAA </a:t>
            </a:r>
            <a:r>
              <a:rPr lang="nl-NL" sz="1500" dirty="0">
                <a:latin typeface="Barlow" panose="00000500000000000000" pitchFamily="2" charset="0"/>
                <a:cs typeface="Arial" charset="0"/>
              </a:rPr>
              <a:t>2025-2029</a:t>
            </a:r>
            <a:r>
              <a:rPr lang="en-US" sz="1500" dirty="0">
                <a:latin typeface="Barlow" panose="00000500000000000000" pitchFamily="2" charset="0"/>
              </a:rPr>
              <a:t>, </a:t>
            </a:r>
            <a:r>
              <a:rPr lang="en-US" sz="1500" dirty="0" err="1">
                <a:latin typeface="Barlow" panose="00000500000000000000" pitchFamily="2" charset="0"/>
              </a:rPr>
              <a:t>passend</a:t>
            </a:r>
            <a:r>
              <a:rPr lang="en-US" sz="1500" dirty="0">
                <a:latin typeface="Barlow" panose="00000500000000000000" pitchFamily="2" charset="0"/>
              </a:rPr>
              <a:t> binnen </a:t>
            </a:r>
            <a:r>
              <a:rPr lang="en-US" sz="1500" dirty="0" err="1">
                <a:latin typeface="Barlow" panose="00000500000000000000" pitchFamily="2" charset="0"/>
              </a:rPr>
              <a:t>doelstelling</a:t>
            </a:r>
            <a:r>
              <a:rPr lang="en-US" sz="1500" dirty="0">
                <a:latin typeface="Barlow" panose="00000500000000000000" pitchFamily="2" charset="0"/>
              </a:rPr>
              <a:t> EGH </a:t>
            </a:r>
            <a:r>
              <a:rPr lang="en-US" sz="1500" dirty="0" err="1">
                <a:latin typeface="Barlow" panose="00000500000000000000" pitchFamily="2" charset="0"/>
              </a:rPr>
              <a:t>volgens</a:t>
            </a:r>
            <a:r>
              <a:rPr lang="en-US" sz="1500" dirty="0">
                <a:latin typeface="Barlow" panose="00000500000000000000" pitchFamily="2" charset="0"/>
              </a:rPr>
              <a:t> Van </a:t>
            </a:r>
            <a:r>
              <a:rPr lang="en-US" sz="1500" dirty="0" err="1">
                <a:latin typeface="Barlow" panose="00000500000000000000" pitchFamily="2" charset="0"/>
              </a:rPr>
              <a:t>Geel</a:t>
            </a:r>
            <a:endParaRPr lang="en-US" sz="1500" dirty="0">
              <a:latin typeface="Barlow" panose="00000500000000000000" pitchFamily="2" charset="0"/>
            </a:endParaRPr>
          </a:p>
          <a:p>
            <a:pPr marL="228600" indent="-228600" fontAlgn="base">
              <a:lnSpc>
                <a:spcPct val="90000"/>
              </a:lnSpc>
              <a:spcBef>
                <a:spcPts val="1000"/>
              </a:spcBef>
              <a:buClr>
                <a:srgbClr val="F08100"/>
              </a:buClr>
              <a:buFont typeface="Arial" panose="020B0604020202020204" pitchFamily="34" charset="0"/>
              <a:buChar char="•"/>
            </a:pPr>
            <a:r>
              <a:rPr lang="en-US" sz="1500" dirty="0">
                <a:latin typeface="Barlow" panose="00000500000000000000" pitchFamily="2" charset="0"/>
              </a:rPr>
              <a:t>2.750 meter </a:t>
            </a:r>
            <a:r>
              <a:rPr lang="en-US" sz="1500" dirty="0" err="1">
                <a:latin typeface="Barlow" panose="00000500000000000000" pitchFamily="2" charset="0"/>
              </a:rPr>
              <a:t>baan</a:t>
            </a:r>
            <a:endParaRPr lang="en-US" sz="1500" dirty="0">
              <a:latin typeface="Barlow" panose="00000500000000000000" pitchFamily="2" charset="0"/>
            </a:endParaRPr>
          </a:p>
          <a:p>
            <a:pPr marL="228600" indent="-228600" fontAlgn="base">
              <a:lnSpc>
                <a:spcPct val="90000"/>
              </a:lnSpc>
              <a:spcBef>
                <a:spcPts val="1000"/>
              </a:spcBef>
              <a:buClr>
                <a:srgbClr val="F08100"/>
              </a:buClr>
              <a:buFont typeface="Arial" panose="020B0604020202020204" pitchFamily="34" charset="0"/>
              <a:buChar char="•"/>
            </a:pPr>
            <a:r>
              <a:rPr lang="en-US" sz="1500" dirty="0" err="1">
                <a:latin typeface="Barlow" panose="00000500000000000000" pitchFamily="2" charset="0"/>
                <a:cs typeface="Arial" charset="0"/>
              </a:rPr>
              <a:t>geen</a:t>
            </a:r>
            <a:r>
              <a:rPr lang="en-US" sz="1500" dirty="0">
                <a:latin typeface="Barlow" panose="00000500000000000000" pitchFamily="2" charset="0"/>
                <a:cs typeface="Arial" charset="0"/>
              </a:rPr>
              <a:t> </a:t>
            </a:r>
            <a:r>
              <a:rPr lang="en-US" sz="1500" dirty="0" err="1">
                <a:latin typeface="Barlow" panose="00000500000000000000" pitchFamily="2" charset="0"/>
                <a:cs typeface="Arial" charset="0"/>
              </a:rPr>
              <a:t>vliegverkeer</a:t>
            </a:r>
            <a:r>
              <a:rPr lang="en-US" sz="1500" dirty="0">
                <a:latin typeface="Barlow" panose="00000500000000000000" pitchFamily="2" charset="0"/>
                <a:cs typeface="Arial" charset="0"/>
              </a:rPr>
              <a:t> </a:t>
            </a:r>
            <a:r>
              <a:rPr lang="en-US" sz="1500" dirty="0" err="1">
                <a:latin typeface="Barlow" panose="00000500000000000000" pitchFamily="2" charset="0"/>
                <a:cs typeface="Arial" charset="0"/>
              </a:rPr>
              <a:t>tussen</a:t>
            </a:r>
            <a:r>
              <a:rPr lang="en-US" sz="1500" dirty="0">
                <a:latin typeface="Barlow" panose="00000500000000000000" pitchFamily="2" charset="0"/>
                <a:cs typeface="Arial" charset="0"/>
              </a:rPr>
              <a:t> 06.00 en 07.00 </a:t>
            </a:r>
            <a:r>
              <a:rPr lang="en-US" sz="1500" dirty="0" err="1">
                <a:latin typeface="Barlow" panose="00000500000000000000" pitchFamily="2" charset="0"/>
                <a:cs typeface="Arial" charset="0"/>
              </a:rPr>
              <a:t>uur</a:t>
            </a:r>
            <a:endParaRPr lang="nl-NL" sz="1500" dirty="0">
              <a:latin typeface="Barlow" panose="00000500000000000000" pitchFamily="2" charset="0"/>
              <a:cs typeface="Arial" charset="0"/>
            </a:endParaRPr>
          </a:p>
          <a:p>
            <a:pPr fontAlgn="base">
              <a:lnSpc>
                <a:spcPct val="90000"/>
              </a:lnSpc>
              <a:spcBef>
                <a:spcPts val="1000"/>
              </a:spcBef>
              <a:buClr>
                <a:srgbClr val="F08100"/>
              </a:buClr>
            </a:pPr>
            <a:endParaRPr lang="nl-NL" sz="1500" dirty="0">
              <a:solidFill>
                <a:srgbClr val="262626"/>
              </a:solidFill>
              <a:latin typeface="Barlow" panose="00000500000000000000" pitchFamily="2" charset="0"/>
              <a:cs typeface="Arial" charset="0"/>
            </a:endParaRPr>
          </a:p>
          <a:p>
            <a:pPr fontAlgn="base">
              <a:lnSpc>
                <a:spcPct val="90000"/>
              </a:lnSpc>
              <a:spcBef>
                <a:spcPts val="1000"/>
              </a:spcBef>
              <a:buClr>
                <a:srgbClr val="F08100"/>
              </a:buClr>
            </a:pPr>
            <a:r>
              <a:rPr lang="nl-NL" sz="1500" b="1" dirty="0">
                <a:solidFill>
                  <a:srgbClr val="262626"/>
                </a:solidFill>
                <a:latin typeface="Barlow" panose="00000500000000000000" pitchFamily="2" charset="0"/>
                <a:cs typeface="Arial" charset="0"/>
              </a:rPr>
              <a:t>Ter informatie:</a:t>
            </a:r>
          </a:p>
          <a:p>
            <a:pPr marL="285750" indent="-285750" fontAlgn="base">
              <a:lnSpc>
                <a:spcPct val="90000"/>
              </a:lnSpc>
              <a:spcBef>
                <a:spcPts val="1000"/>
              </a:spcBef>
              <a:buClr>
                <a:srgbClr val="F08100"/>
              </a:buClr>
              <a:buFont typeface="Arial" panose="020B0604020202020204" pitchFamily="34" charset="0"/>
              <a:buChar char="•"/>
            </a:pPr>
            <a:r>
              <a:rPr lang="nl-NL" sz="1500" dirty="0">
                <a:solidFill>
                  <a:srgbClr val="262626"/>
                </a:solidFill>
                <a:latin typeface="Barlow" panose="00000500000000000000" pitchFamily="2" charset="0"/>
                <a:cs typeface="Arial" charset="0"/>
              </a:rPr>
              <a:t>Doorkijk naar de toekomst (kwalitatief):</a:t>
            </a:r>
          </a:p>
          <a:p>
            <a:pPr marL="742950" lvl="1" indent="-285750" fontAlgn="base">
              <a:lnSpc>
                <a:spcPct val="90000"/>
              </a:lnSpc>
              <a:spcBef>
                <a:spcPts val="1000"/>
              </a:spcBef>
              <a:buClr>
                <a:srgbClr val="F08100"/>
              </a:buClr>
              <a:buFont typeface="Arial" panose="020B0604020202020204" pitchFamily="34" charset="0"/>
              <a:buChar char="•"/>
            </a:pPr>
            <a:r>
              <a:rPr lang="nl-NL" sz="1500" dirty="0">
                <a:solidFill>
                  <a:srgbClr val="262626"/>
                </a:solidFill>
                <a:latin typeface="Barlow" panose="00000500000000000000" pitchFamily="2" charset="0"/>
                <a:cs typeface="Arial" charset="0"/>
              </a:rPr>
              <a:t>2030</a:t>
            </a:r>
          </a:p>
          <a:p>
            <a:pPr marL="742950" lvl="1" indent="-285750" fontAlgn="base">
              <a:lnSpc>
                <a:spcPct val="90000"/>
              </a:lnSpc>
              <a:spcBef>
                <a:spcPts val="1000"/>
              </a:spcBef>
              <a:buClr>
                <a:srgbClr val="F08100"/>
              </a:buClr>
              <a:buFont typeface="Arial" panose="020B0604020202020204" pitchFamily="34" charset="0"/>
              <a:buChar char="•"/>
            </a:pPr>
            <a:r>
              <a:rPr lang="nl-NL" sz="1500" dirty="0">
                <a:solidFill>
                  <a:srgbClr val="262626"/>
                </a:solidFill>
                <a:latin typeface="Barlow" panose="00000500000000000000" pitchFamily="2" charset="0"/>
                <a:cs typeface="Arial" charset="0"/>
              </a:rPr>
              <a:t>2035</a:t>
            </a:r>
          </a:p>
        </p:txBody>
      </p:sp>
    </p:spTree>
    <p:extLst>
      <p:ext uri="{BB962C8B-B14F-4D97-AF65-F5344CB8AC3E}">
        <p14:creationId xmlns:p14="http://schemas.microsoft.com/office/powerpoint/2010/main" val="377603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6708581" cy="884190"/>
          </a:xfrm>
        </p:spPr>
        <p:txBody>
          <a:bodyPr>
            <a:normAutofit/>
          </a:bodyPr>
          <a:lstStyle/>
          <a:p>
            <a:r>
              <a:rPr lang="nl-NL" dirty="0">
                <a:latin typeface="Arial"/>
                <a:cs typeface="Arial"/>
              </a:rPr>
              <a:t>Operationele uitgangspunten</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
        <p:nvSpPr>
          <p:cNvPr id="9" name="Rechthoek 8">
            <a:extLst>
              <a:ext uri="{FF2B5EF4-FFF2-40B4-BE49-F238E27FC236}">
                <a16:creationId xmlns:a16="http://schemas.microsoft.com/office/drawing/2014/main" id="{28F5A505-7E92-51DF-9B32-ED3878FCFAA8}"/>
              </a:ext>
            </a:extLst>
          </p:cNvPr>
          <p:cNvSpPr/>
          <p:nvPr/>
        </p:nvSpPr>
        <p:spPr>
          <a:xfrm>
            <a:off x="7476177" y="2122909"/>
            <a:ext cx="2516777" cy="4735091"/>
          </a:xfrm>
          <a:prstGeom prst="rect">
            <a:avLst/>
          </a:prstGeom>
          <a:solidFill>
            <a:schemeClr val="bg1">
              <a:alpha val="5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jdelijke aanduiding voor inhoud 6">
            <a:extLst>
              <a:ext uri="{FF2B5EF4-FFF2-40B4-BE49-F238E27FC236}">
                <a16:creationId xmlns:a16="http://schemas.microsoft.com/office/drawing/2014/main" id="{B447B28F-28F6-9D45-C573-C58EDE9A32C5}"/>
              </a:ext>
            </a:extLst>
          </p:cNvPr>
          <p:cNvSpPr>
            <a:spLocks noGrp="1"/>
          </p:cNvSpPr>
          <p:nvPr>
            <p:ph idx="1"/>
          </p:nvPr>
        </p:nvSpPr>
        <p:spPr>
          <a:xfrm>
            <a:off x="754665" y="5010056"/>
            <a:ext cx="3035606" cy="2109343"/>
          </a:xfrm>
        </p:spPr>
        <p:txBody>
          <a:bodyPr/>
          <a:lstStyle/>
          <a:p>
            <a:endParaRPr lang="nl-NL" dirty="0"/>
          </a:p>
        </p:txBody>
      </p:sp>
      <p:pic>
        <p:nvPicPr>
          <p:cNvPr id="1026" name="Afbeelding 1">
            <a:extLst>
              <a:ext uri="{FF2B5EF4-FFF2-40B4-BE49-F238E27FC236}">
                <a16:creationId xmlns:a16="http://schemas.microsoft.com/office/drawing/2014/main" id="{EE003E7A-DE36-176F-20E1-BE97CF153F8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0348" y="2226307"/>
            <a:ext cx="7693764" cy="401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181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70"/>
            <a:ext cx="9177612" cy="2832610"/>
          </a:xfrm>
        </p:spPr>
        <p:txBody>
          <a:bodyPr vert="horz" lIns="0" tIns="45720" rIns="91440" bIns="45720" rtlCol="0" anchor="t">
            <a:normAutofit/>
          </a:bodyPr>
          <a:lstStyle/>
          <a:p>
            <a:pPr marL="0" indent="0" fontAlgn="base">
              <a:buNone/>
            </a:pPr>
            <a:r>
              <a:rPr lang="nl-NL" sz="1500" dirty="0">
                <a:solidFill>
                  <a:schemeClr val="tx1"/>
                </a:solidFill>
                <a:latin typeface="Barlow" panose="00000500000000000000" pitchFamily="2" charset="0"/>
                <a:ea typeface="Calibri" panose="020F0502020204030204" pitchFamily="34" charset="0"/>
              </a:rPr>
              <a:t>Gevolgen van de voorgenomen activiteit (t.o.v. referentiesituaties), voor:</a:t>
            </a:r>
          </a:p>
          <a:p>
            <a:pPr fontAlgn="base"/>
            <a:r>
              <a:rPr lang="nl-NL" sz="1500" dirty="0">
                <a:solidFill>
                  <a:srgbClr val="262626"/>
                </a:solidFill>
                <a:latin typeface="Barlow" panose="00000500000000000000" pitchFamily="2" charset="0"/>
                <a:ea typeface="Calibri" panose="020F0502020204030204" pitchFamily="34" charset="0"/>
              </a:rPr>
              <a:t>Geluid</a:t>
            </a:r>
          </a:p>
          <a:p>
            <a:pPr fontAlgn="base"/>
            <a:r>
              <a:rPr lang="nl-NL" sz="1500" dirty="0">
                <a:solidFill>
                  <a:srgbClr val="262626"/>
                </a:solidFill>
                <a:latin typeface="Barlow" panose="00000500000000000000" pitchFamily="2" charset="0"/>
                <a:ea typeface="Calibri" panose="020F0502020204030204" pitchFamily="34" charset="0"/>
              </a:rPr>
              <a:t>Externe veiligheid</a:t>
            </a:r>
          </a:p>
          <a:p>
            <a:pPr fontAlgn="base"/>
            <a:r>
              <a:rPr lang="nl-NL" sz="1500" dirty="0">
                <a:solidFill>
                  <a:srgbClr val="262626"/>
                </a:solidFill>
                <a:latin typeface="Barlow" panose="00000500000000000000" pitchFamily="2" charset="0"/>
                <a:ea typeface="Calibri" panose="020F0502020204030204" pitchFamily="34" charset="0"/>
              </a:rPr>
              <a:t>Luchtkwaliteit</a:t>
            </a:r>
          </a:p>
          <a:p>
            <a:pPr fontAlgn="base"/>
            <a:r>
              <a:rPr lang="nl-NL" sz="1500" dirty="0">
                <a:solidFill>
                  <a:srgbClr val="262626"/>
                </a:solidFill>
                <a:latin typeface="Barlow" panose="00000500000000000000" pitchFamily="2" charset="0"/>
                <a:ea typeface="Calibri" panose="020F0502020204030204" pitchFamily="34" charset="0"/>
              </a:rPr>
              <a:t>Stikstof</a:t>
            </a:r>
          </a:p>
          <a:p>
            <a:pPr fontAlgn="base"/>
            <a:r>
              <a:rPr lang="nl-NL" sz="1500" dirty="0">
                <a:solidFill>
                  <a:srgbClr val="262626"/>
                </a:solidFill>
                <a:latin typeface="Barlow" panose="00000500000000000000" pitchFamily="2" charset="0"/>
                <a:ea typeface="Calibri" panose="020F0502020204030204" pitchFamily="34" charset="0"/>
              </a:rPr>
              <a:t>Geur</a:t>
            </a:r>
          </a:p>
          <a:p>
            <a:pPr marL="0" indent="0" fontAlgn="base">
              <a:buNone/>
            </a:pPr>
            <a:endParaRPr lang="nl-NL" sz="1500" dirty="0">
              <a:solidFill>
                <a:srgbClr val="262626"/>
              </a:solidFill>
              <a:effectLst/>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5940425" cy="884190"/>
          </a:xfrm>
        </p:spPr>
        <p:txBody>
          <a:bodyPr>
            <a:normAutofit/>
          </a:bodyPr>
          <a:lstStyle/>
          <a:p>
            <a:r>
              <a:rPr lang="nl-NL" dirty="0">
                <a:latin typeface="Arial"/>
                <a:cs typeface="Arial"/>
              </a:rPr>
              <a:t>Wat onderzoeken we?</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
        <p:nvSpPr>
          <p:cNvPr id="8" name="TextBox 7">
            <a:extLst>
              <a:ext uri="{FF2B5EF4-FFF2-40B4-BE49-F238E27FC236}">
                <a16:creationId xmlns:a16="http://schemas.microsoft.com/office/drawing/2014/main" id="{2EAC552D-F437-030D-86B3-1A2435D4BE90}"/>
              </a:ext>
            </a:extLst>
          </p:cNvPr>
          <p:cNvSpPr txBox="1"/>
          <p:nvPr/>
        </p:nvSpPr>
        <p:spPr>
          <a:xfrm>
            <a:off x="4719443" y="3129570"/>
            <a:ext cx="6096000" cy="1644040"/>
          </a:xfrm>
          <a:prstGeom prst="rect">
            <a:avLst/>
          </a:prstGeom>
          <a:noFill/>
        </p:spPr>
        <p:txBody>
          <a:bodyPr wrap="square">
            <a:spAutoFit/>
          </a:bodyPr>
          <a:lstStyle/>
          <a:p>
            <a:pPr fontAlgn="base">
              <a:lnSpc>
                <a:spcPct val="90000"/>
              </a:lnSpc>
              <a:spcBef>
                <a:spcPts val="1000"/>
              </a:spcBef>
              <a:buClr>
                <a:srgbClr val="F08100"/>
              </a:buClr>
            </a:pPr>
            <a:endParaRPr lang="nl-NL" sz="1500" dirty="0">
              <a:solidFill>
                <a:srgbClr val="262626"/>
              </a:solidFill>
              <a:latin typeface="Barlow" panose="00000500000000000000" pitchFamily="2" charset="0"/>
              <a:cs typeface="Arial" charset="0"/>
            </a:endParaRPr>
          </a:p>
          <a:p>
            <a:pPr marL="228600" indent="-228600" fontAlgn="base">
              <a:lnSpc>
                <a:spcPct val="90000"/>
              </a:lnSpc>
              <a:spcBef>
                <a:spcPts val="1000"/>
              </a:spcBef>
              <a:buClr>
                <a:srgbClr val="F08100"/>
              </a:buClr>
              <a:buFont typeface="Arial" panose="020B0604020202020204" pitchFamily="34" charset="0"/>
              <a:buChar char="•"/>
            </a:pPr>
            <a:r>
              <a:rPr lang="nl-NL" sz="1500" dirty="0">
                <a:solidFill>
                  <a:srgbClr val="262626"/>
                </a:solidFill>
                <a:latin typeface="Barlow" panose="00000500000000000000" pitchFamily="2" charset="0"/>
                <a:cs typeface="Arial" charset="0"/>
              </a:rPr>
              <a:t>Zeer Zorgwekkende Stoffen </a:t>
            </a:r>
          </a:p>
          <a:p>
            <a:pPr marL="228600" indent="-228600" fontAlgn="base">
              <a:lnSpc>
                <a:spcPct val="90000"/>
              </a:lnSpc>
              <a:spcBef>
                <a:spcPts val="1000"/>
              </a:spcBef>
              <a:buClr>
                <a:srgbClr val="F08100"/>
              </a:buClr>
              <a:buFont typeface="Arial" panose="020B0604020202020204" pitchFamily="34" charset="0"/>
              <a:buChar char="•"/>
            </a:pPr>
            <a:r>
              <a:rPr lang="nl-NL" sz="1500" dirty="0">
                <a:solidFill>
                  <a:srgbClr val="262626"/>
                </a:solidFill>
                <a:latin typeface="Barlow" panose="00000500000000000000" pitchFamily="2" charset="0"/>
                <a:cs typeface="Arial" charset="0"/>
              </a:rPr>
              <a:t>Gezondheid</a:t>
            </a:r>
          </a:p>
          <a:p>
            <a:pPr marL="228600" indent="-228600" fontAlgn="base">
              <a:lnSpc>
                <a:spcPct val="90000"/>
              </a:lnSpc>
              <a:spcBef>
                <a:spcPts val="1000"/>
              </a:spcBef>
              <a:buClr>
                <a:srgbClr val="F08100"/>
              </a:buClr>
              <a:buFont typeface="Arial" panose="020B0604020202020204" pitchFamily="34" charset="0"/>
              <a:buChar char="•"/>
            </a:pPr>
            <a:r>
              <a:rPr lang="nl-NL" sz="1500" dirty="0">
                <a:solidFill>
                  <a:srgbClr val="262626"/>
                </a:solidFill>
                <a:latin typeface="Barlow" panose="00000500000000000000" pitchFamily="2" charset="0"/>
                <a:cs typeface="Arial" charset="0"/>
              </a:rPr>
              <a:t>Klimaat (m.n. CO</a:t>
            </a:r>
            <a:r>
              <a:rPr lang="nl-NL" sz="1500" baseline="-25000" dirty="0">
                <a:solidFill>
                  <a:srgbClr val="262626"/>
                </a:solidFill>
                <a:latin typeface="Barlow" panose="00000500000000000000" pitchFamily="2" charset="0"/>
                <a:cs typeface="Arial" charset="0"/>
              </a:rPr>
              <a:t>2</a:t>
            </a:r>
            <a:r>
              <a:rPr lang="nl-NL" sz="1500" dirty="0">
                <a:solidFill>
                  <a:srgbClr val="262626"/>
                </a:solidFill>
                <a:latin typeface="Barlow" panose="00000500000000000000" pitchFamily="2" charset="0"/>
                <a:cs typeface="Arial" charset="0"/>
              </a:rPr>
              <a:t>-emissies)</a:t>
            </a:r>
          </a:p>
          <a:p>
            <a:pPr marL="228600" indent="-228600" fontAlgn="base">
              <a:lnSpc>
                <a:spcPct val="90000"/>
              </a:lnSpc>
              <a:spcBef>
                <a:spcPts val="1000"/>
              </a:spcBef>
              <a:buClr>
                <a:srgbClr val="F08100"/>
              </a:buClr>
              <a:buFont typeface="Arial" panose="020B0604020202020204" pitchFamily="34" charset="0"/>
              <a:buChar char="•"/>
            </a:pPr>
            <a:r>
              <a:rPr lang="nl-NL" sz="1500" dirty="0">
                <a:solidFill>
                  <a:srgbClr val="262626"/>
                </a:solidFill>
                <a:latin typeface="Barlow" panose="00000500000000000000" pitchFamily="2" charset="0"/>
                <a:cs typeface="Arial" charset="0"/>
              </a:rPr>
              <a:t>Overige onderwerpen: o.a. natuur, ruimtegebruik en landverkeer</a:t>
            </a:r>
          </a:p>
        </p:txBody>
      </p:sp>
      <p:sp>
        <p:nvSpPr>
          <p:cNvPr id="10" name="TextBox 9">
            <a:extLst>
              <a:ext uri="{FF2B5EF4-FFF2-40B4-BE49-F238E27FC236}">
                <a16:creationId xmlns:a16="http://schemas.microsoft.com/office/drawing/2014/main" id="{C3AA6202-E2B7-7E5E-2177-EAEFB079C60C}"/>
              </a:ext>
            </a:extLst>
          </p:cNvPr>
          <p:cNvSpPr txBox="1"/>
          <p:nvPr/>
        </p:nvSpPr>
        <p:spPr>
          <a:xfrm>
            <a:off x="754666" y="5872149"/>
            <a:ext cx="7567447" cy="300082"/>
          </a:xfrm>
          <a:prstGeom prst="rect">
            <a:avLst/>
          </a:prstGeom>
          <a:noFill/>
        </p:spPr>
        <p:txBody>
          <a:bodyPr wrap="square">
            <a:spAutoFit/>
          </a:bodyPr>
          <a:lstStyle/>
          <a:p>
            <a:pPr fontAlgn="base">
              <a:lnSpc>
                <a:spcPct val="90000"/>
              </a:lnSpc>
              <a:spcBef>
                <a:spcPts val="1000"/>
              </a:spcBef>
              <a:buClr>
                <a:srgbClr val="F08100"/>
              </a:buClr>
            </a:pPr>
            <a:r>
              <a:rPr lang="nl-NL" sz="1500" dirty="0">
                <a:solidFill>
                  <a:srgbClr val="262626"/>
                </a:solidFill>
                <a:latin typeface="Barlow" panose="00000500000000000000" pitchFamily="2" charset="0"/>
                <a:cs typeface="Arial" charset="0"/>
              </a:rPr>
              <a:t>+ economische onderbouwing van het voornemen</a:t>
            </a:r>
          </a:p>
        </p:txBody>
      </p:sp>
    </p:spTree>
    <p:extLst>
      <p:ext uri="{BB962C8B-B14F-4D97-AF65-F5344CB8AC3E}">
        <p14:creationId xmlns:p14="http://schemas.microsoft.com/office/powerpoint/2010/main" val="292980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70"/>
            <a:ext cx="9177612" cy="3570168"/>
          </a:xfrm>
        </p:spPr>
        <p:txBody>
          <a:bodyPr vert="horz" lIns="0" tIns="45720" rIns="91440" bIns="45720" rtlCol="0" anchor="t">
            <a:normAutofit fontScale="85000" lnSpcReduction="20000"/>
          </a:bodyPr>
          <a:lstStyle/>
          <a:p>
            <a:pPr fontAlgn="base"/>
            <a:r>
              <a:rPr lang="nl-NL" dirty="0">
                <a:solidFill>
                  <a:srgbClr val="262626"/>
                </a:solidFill>
                <a:latin typeface="Barlow" panose="00000500000000000000" pitchFamily="2" charset="0"/>
                <a:ea typeface="Calibri" panose="020F0502020204030204" pitchFamily="34" charset="0"/>
              </a:rPr>
              <a:t>Vliegverkeer </a:t>
            </a:r>
          </a:p>
          <a:p>
            <a:pPr lvl="1" fontAlgn="base"/>
            <a:r>
              <a:rPr lang="nl-NL" dirty="0">
                <a:solidFill>
                  <a:schemeClr val="tx1"/>
                </a:solidFill>
                <a:latin typeface="Barlow" panose="00000500000000000000" pitchFamily="2" charset="0"/>
                <a:ea typeface="Calibri" panose="020F0502020204030204" pitchFamily="34" charset="0"/>
              </a:rPr>
              <a:t>Rekenmethode Doc.29, cf. laatste inzichten berekening geluidbelasting door luchtvaart</a:t>
            </a:r>
          </a:p>
          <a:p>
            <a:pPr lvl="1" fontAlgn="base"/>
            <a:r>
              <a:rPr lang="nl-NL" dirty="0">
                <a:solidFill>
                  <a:schemeClr val="tx1"/>
                </a:solidFill>
                <a:latin typeface="Barlow" panose="00000500000000000000" pitchFamily="2" charset="0"/>
                <a:ea typeface="Calibri" panose="020F0502020204030204" pitchFamily="34" charset="0"/>
              </a:rPr>
              <a:t>Geluidbelasting in </a:t>
            </a:r>
            <a:r>
              <a:rPr lang="nl-NL" dirty="0" err="1">
                <a:solidFill>
                  <a:schemeClr val="tx1"/>
                </a:solidFill>
                <a:latin typeface="Barlow" panose="00000500000000000000" pitchFamily="2" charset="0"/>
                <a:ea typeface="Calibri" panose="020F0502020204030204" pitchFamily="34" charset="0"/>
              </a:rPr>
              <a:t>L</a:t>
            </a:r>
            <a:r>
              <a:rPr lang="nl-NL" baseline="-25000" dirty="0" err="1">
                <a:solidFill>
                  <a:schemeClr val="tx1"/>
                </a:solidFill>
                <a:latin typeface="Barlow" panose="00000500000000000000" pitchFamily="2" charset="0"/>
                <a:ea typeface="Calibri" panose="020F0502020204030204" pitchFamily="34" charset="0"/>
              </a:rPr>
              <a:t>den</a:t>
            </a:r>
            <a:r>
              <a:rPr lang="nl-NL" dirty="0">
                <a:solidFill>
                  <a:schemeClr val="tx1"/>
                </a:solidFill>
                <a:latin typeface="Barlow" panose="00000500000000000000" pitchFamily="2" charset="0"/>
                <a:ea typeface="Calibri" panose="020F0502020204030204" pitchFamily="34" charset="0"/>
              </a:rPr>
              <a:t> (vanaf 45 dB(A)) en in </a:t>
            </a:r>
            <a:r>
              <a:rPr lang="nl-NL" dirty="0" err="1">
                <a:solidFill>
                  <a:schemeClr val="tx1"/>
                </a:solidFill>
                <a:latin typeface="Barlow" panose="00000500000000000000" pitchFamily="2" charset="0"/>
                <a:ea typeface="Calibri" panose="020F0502020204030204" pitchFamily="34" charset="0"/>
              </a:rPr>
              <a:t>L</a:t>
            </a:r>
            <a:r>
              <a:rPr lang="nl-NL" baseline="-25000" dirty="0" err="1">
                <a:solidFill>
                  <a:schemeClr val="tx1"/>
                </a:solidFill>
                <a:latin typeface="Barlow" panose="00000500000000000000" pitchFamily="2" charset="0"/>
                <a:ea typeface="Calibri" panose="020F0502020204030204" pitchFamily="34" charset="0"/>
              </a:rPr>
              <a:t>night</a:t>
            </a:r>
            <a:r>
              <a:rPr lang="nl-NL" dirty="0">
                <a:solidFill>
                  <a:schemeClr val="tx1"/>
                </a:solidFill>
                <a:latin typeface="Barlow" panose="00000500000000000000" pitchFamily="2" charset="0"/>
                <a:ea typeface="Calibri" panose="020F0502020204030204" pitchFamily="34" charset="0"/>
              </a:rPr>
              <a:t> (vanaf 40 dB(A))</a:t>
            </a:r>
          </a:p>
          <a:p>
            <a:pPr lvl="1" fontAlgn="base"/>
            <a:r>
              <a:rPr lang="nl-NL" dirty="0">
                <a:solidFill>
                  <a:schemeClr val="tx1"/>
                </a:solidFill>
                <a:latin typeface="Barlow" panose="00000500000000000000" pitchFamily="2" charset="0"/>
                <a:ea typeface="Calibri" panose="020F0502020204030204" pitchFamily="34" charset="0"/>
              </a:rPr>
              <a:t>Ernstig geluidgehinderden en aantallen </a:t>
            </a:r>
            <a:r>
              <a:rPr lang="nl-NL" dirty="0" err="1">
                <a:solidFill>
                  <a:schemeClr val="tx1"/>
                </a:solidFill>
                <a:latin typeface="Barlow" panose="00000500000000000000" pitchFamily="2" charset="0"/>
                <a:ea typeface="Calibri" panose="020F0502020204030204" pitchFamily="34" charset="0"/>
              </a:rPr>
              <a:t>slaapverstoorden</a:t>
            </a:r>
            <a:endParaRPr lang="nl-NL" dirty="0">
              <a:solidFill>
                <a:schemeClr val="tx1"/>
              </a:solidFill>
              <a:latin typeface="Barlow" panose="00000500000000000000" pitchFamily="2" charset="0"/>
              <a:ea typeface="Calibri" panose="020F0502020204030204" pitchFamily="34" charset="0"/>
            </a:endParaRPr>
          </a:p>
          <a:p>
            <a:pPr lvl="1" fontAlgn="base"/>
            <a:r>
              <a:rPr lang="nl-NL" dirty="0">
                <a:solidFill>
                  <a:schemeClr val="tx1"/>
                </a:solidFill>
                <a:latin typeface="Barlow" panose="00000500000000000000" pitchFamily="2" charset="0"/>
                <a:ea typeface="Calibri" panose="020F0502020204030204" pitchFamily="34" charset="0"/>
              </a:rPr>
              <a:t>Geluidbelastingen L</a:t>
            </a:r>
            <a:r>
              <a:rPr lang="nl-NL" baseline="-25000" dirty="0">
                <a:solidFill>
                  <a:schemeClr val="tx1"/>
                </a:solidFill>
                <a:latin typeface="Barlow" panose="00000500000000000000" pitchFamily="2" charset="0"/>
                <a:ea typeface="Calibri" panose="020F0502020204030204" pitchFamily="34" charset="0"/>
              </a:rPr>
              <a:t>den</a:t>
            </a:r>
            <a:r>
              <a:rPr lang="nl-NL" dirty="0">
                <a:solidFill>
                  <a:schemeClr val="tx1"/>
                </a:solidFill>
                <a:latin typeface="Barlow" panose="00000500000000000000" pitchFamily="2" charset="0"/>
                <a:ea typeface="Calibri" panose="020F0502020204030204" pitchFamily="34" charset="0"/>
              </a:rPr>
              <a:t> worden in LHB op handhavingspunten als grenswaarden vastgelegd</a:t>
            </a:r>
          </a:p>
          <a:p>
            <a:pPr fontAlgn="base"/>
            <a:r>
              <a:rPr lang="nl-NL" dirty="0">
                <a:solidFill>
                  <a:schemeClr val="tx1"/>
                </a:solidFill>
                <a:latin typeface="Barlow" panose="00000500000000000000" pitchFamily="2" charset="0"/>
                <a:ea typeface="Calibri" panose="020F0502020204030204" pitchFamily="34" charset="0"/>
              </a:rPr>
              <a:t>Gecumuleerde geluidbelastingen (</a:t>
            </a:r>
            <a:r>
              <a:rPr lang="nl-NL" dirty="0" err="1">
                <a:solidFill>
                  <a:schemeClr val="tx1"/>
                </a:solidFill>
                <a:latin typeface="Barlow" panose="00000500000000000000" pitchFamily="2" charset="0"/>
                <a:ea typeface="Calibri" panose="020F0502020204030204" pitchFamily="34" charset="0"/>
              </a:rPr>
              <a:t>Lden</a:t>
            </a:r>
            <a:r>
              <a:rPr lang="nl-NL" dirty="0">
                <a:solidFill>
                  <a:schemeClr val="tx1"/>
                </a:solidFill>
                <a:latin typeface="Barlow" panose="00000500000000000000" pitchFamily="2" charset="0"/>
                <a:ea typeface="Calibri" panose="020F0502020204030204" pitchFamily="34" charset="0"/>
              </a:rPr>
              <a:t>):</a:t>
            </a:r>
          </a:p>
          <a:p>
            <a:pPr lvl="1" fontAlgn="base"/>
            <a:r>
              <a:rPr lang="nl-NL" dirty="0">
                <a:solidFill>
                  <a:schemeClr val="tx1"/>
                </a:solidFill>
                <a:latin typeface="Barlow" panose="00000500000000000000" pitchFamily="2" charset="0"/>
                <a:ea typeface="Calibri" panose="020F0502020204030204" pitchFamily="34" charset="0"/>
              </a:rPr>
              <a:t>Rekenmethode cf. </a:t>
            </a:r>
            <a:r>
              <a:rPr lang="nl-NL" dirty="0">
                <a:solidFill>
                  <a:srgbClr val="262626"/>
                </a:solidFill>
                <a:latin typeface="Barlow" panose="00000500000000000000" pitchFamily="2" charset="0"/>
                <a:ea typeface="Calibri" panose="020F0502020204030204" pitchFamily="34" charset="0"/>
              </a:rPr>
              <a:t>Bijlage xxvi bij artikel 8.25, derde lid, van de omgevingsregeling </a:t>
            </a:r>
          </a:p>
          <a:p>
            <a:pPr lvl="1" fontAlgn="base"/>
            <a:r>
              <a:rPr lang="nl-NL" dirty="0">
                <a:solidFill>
                  <a:srgbClr val="262626"/>
                </a:solidFill>
                <a:latin typeface="Barlow" panose="00000500000000000000" pitchFamily="2" charset="0"/>
                <a:ea typeface="Calibri" panose="020F0502020204030204" pitchFamily="34" charset="0"/>
              </a:rPr>
              <a:t>Luchtverkeer: </a:t>
            </a:r>
            <a:r>
              <a:rPr lang="nl-NL" dirty="0" err="1">
                <a:solidFill>
                  <a:srgbClr val="262626"/>
                </a:solidFill>
                <a:latin typeface="Barlow" panose="00000500000000000000" pitchFamily="2" charset="0"/>
                <a:ea typeface="Calibri" panose="020F0502020204030204" pitchFamily="34" charset="0"/>
              </a:rPr>
              <a:t>luchtgebonden</a:t>
            </a:r>
            <a:r>
              <a:rPr lang="nl-NL" dirty="0">
                <a:solidFill>
                  <a:srgbClr val="262626"/>
                </a:solidFill>
                <a:latin typeface="Barlow" panose="00000500000000000000" pitchFamily="2" charset="0"/>
                <a:ea typeface="Calibri" panose="020F0502020204030204" pitchFamily="34" charset="0"/>
              </a:rPr>
              <a:t> activiteiten | taxiën van/naar platforms</a:t>
            </a:r>
          </a:p>
          <a:p>
            <a:pPr lvl="1" fontAlgn="base"/>
            <a:r>
              <a:rPr lang="nl-NL" dirty="0">
                <a:solidFill>
                  <a:srgbClr val="262626"/>
                </a:solidFill>
                <a:latin typeface="Barlow" panose="00000500000000000000" pitchFamily="2" charset="0"/>
                <a:ea typeface="Calibri" panose="020F0502020204030204" pitchFamily="34" charset="0"/>
              </a:rPr>
              <a:t>Industrielawaai: grondgebonden activiteiten MAA | </a:t>
            </a:r>
            <a:r>
              <a:rPr lang="nl-NL" dirty="0" err="1">
                <a:solidFill>
                  <a:srgbClr val="262626"/>
                </a:solidFill>
                <a:latin typeface="Barlow" panose="00000500000000000000" pitchFamily="2" charset="0"/>
                <a:ea typeface="Calibri" panose="020F0502020204030204" pitchFamily="34" charset="0"/>
              </a:rPr>
              <a:t>Aviation</a:t>
            </a:r>
            <a:r>
              <a:rPr lang="nl-NL" dirty="0">
                <a:solidFill>
                  <a:srgbClr val="262626"/>
                </a:solidFill>
                <a:latin typeface="Barlow" panose="00000500000000000000" pitchFamily="2" charset="0"/>
                <a:ea typeface="Calibri" panose="020F0502020204030204" pitchFamily="34" charset="0"/>
              </a:rPr>
              <a:t> Valley | IT </a:t>
            </a:r>
            <a:r>
              <a:rPr lang="nl-NL" dirty="0" err="1">
                <a:solidFill>
                  <a:srgbClr val="262626"/>
                </a:solidFill>
                <a:latin typeface="Barlow" panose="00000500000000000000" pitchFamily="2" charset="0"/>
                <a:ea typeface="Calibri" panose="020F0502020204030204" pitchFamily="34" charset="0"/>
              </a:rPr>
              <a:t>Beaxtrixhaven</a:t>
            </a:r>
            <a:r>
              <a:rPr lang="nl-NL" dirty="0">
                <a:solidFill>
                  <a:srgbClr val="262626"/>
                </a:solidFill>
                <a:latin typeface="Barlow" panose="00000500000000000000" pitchFamily="2" charset="0"/>
                <a:ea typeface="Calibri" panose="020F0502020204030204" pitchFamily="34" charset="0"/>
              </a:rPr>
              <a:t>-Maastricht | IT </a:t>
            </a:r>
            <a:r>
              <a:rPr lang="nl-NL" dirty="0" err="1">
                <a:solidFill>
                  <a:srgbClr val="262626"/>
                </a:solidFill>
                <a:latin typeface="Barlow" panose="00000500000000000000" pitchFamily="2" charset="0"/>
                <a:ea typeface="Calibri" panose="020F0502020204030204" pitchFamily="34" charset="0"/>
              </a:rPr>
              <a:t>Chemelot</a:t>
            </a:r>
            <a:r>
              <a:rPr lang="nl-NL" dirty="0">
                <a:solidFill>
                  <a:srgbClr val="262626"/>
                </a:solidFill>
                <a:latin typeface="Barlow" panose="00000500000000000000" pitchFamily="2" charset="0"/>
                <a:ea typeface="Calibri" panose="020F0502020204030204" pitchFamily="34" charset="0"/>
              </a:rPr>
              <a:t> Sittard-Geleen</a:t>
            </a:r>
          </a:p>
          <a:p>
            <a:pPr lvl="1" fontAlgn="base"/>
            <a:r>
              <a:rPr lang="nl-NL" dirty="0">
                <a:solidFill>
                  <a:srgbClr val="262626"/>
                </a:solidFill>
                <a:latin typeface="Barlow" panose="00000500000000000000" pitchFamily="2" charset="0"/>
                <a:ea typeface="Calibri" panose="020F0502020204030204" pitchFamily="34" charset="0"/>
              </a:rPr>
              <a:t>Wegverkeer: </a:t>
            </a:r>
          </a:p>
          <a:p>
            <a:pPr lvl="2" fontAlgn="base"/>
            <a:r>
              <a:rPr lang="nl-NL" dirty="0">
                <a:solidFill>
                  <a:srgbClr val="262626"/>
                </a:solidFill>
                <a:latin typeface="Barlow" panose="00000500000000000000" pitchFamily="2" charset="0"/>
                <a:ea typeface="Calibri" panose="020F0502020204030204" pitchFamily="34" charset="0"/>
              </a:rPr>
              <a:t>Rijkswegen A2 | A79 | A76 o.b.v. geluidregister</a:t>
            </a:r>
          </a:p>
          <a:p>
            <a:pPr lvl="2" fontAlgn="base"/>
            <a:r>
              <a:rPr lang="nl-NL" dirty="0">
                <a:solidFill>
                  <a:srgbClr val="262626"/>
                </a:solidFill>
                <a:latin typeface="Barlow" panose="00000500000000000000" pitchFamily="2" charset="0"/>
                <a:ea typeface="Calibri" panose="020F0502020204030204" pitchFamily="34" charset="0"/>
              </a:rPr>
              <a:t>Provinciale wegen : N590 (Maastricht – Valkenburg) | N294 (Sittard – Urmond) | N276 (Brunssum - St. Joost) o.b.v. verkeersaantallen 2022</a:t>
            </a:r>
          </a:p>
          <a:p>
            <a:pPr lvl="1" fontAlgn="base"/>
            <a:r>
              <a:rPr lang="nl-NL" dirty="0">
                <a:solidFill>
                  <a:srgbClr val="262626"/>
                </a:solidFill>
                <a:latin typeface="Barlow" panose="00000500000000000000" pitchFamily="2" charset="0"/>
                <a:ea typeface="Calibri" panose="020F0502020204030204" pitchFamily="34" charset="0"/>
              </a:rPr>
              <a:t>Spoorverkeer: spoorlijn Maastricht-Heerlen | Spoorlijn Maastricht-Sittard | Spoorlijn Heerlen-Sittard o.b.v. geluidregister</a:t>
            </a:r>
          </a:p>
          <a:p>
            <a:pPr lvl="1" fontAlgn="base"/>
            <a:endParaRPr lang="nl-NL" dirty="0">
              <a:solidFill>
                <a:srgbClr val="262626"/>
              </a:solidFill>
              <a:latin typeface="Barlow" panose="00000500000000000000" pitchFamily="2" charset="0"/>
              <a:ea typeface="Calibri" panose="020F0502020204030204" pitchFamily="34" charset="0"/>
            </a:endParaRPr>
          </a:p>
          <a:p>
            <a:pPr lvl="1" fontAlgn="base"/>
            <a:endParaRPr lang="nl-NL" dirty="0">
              <a:solidFill>
                <a:srgbClr val="262626"/>
              </a:solidFill>
              <a:latin typeface="Barlow" panose="00000500000000000000" pitchFamily="2" charset="0"/>
              <a:ea typeface="Calibri" panose="020F0502020204030204" pitchFamily="34" charset="0"/>
            </a:endParaRPr>
          </a:p>
          <a:p>
            <a:pPr lvl="1" fontAlgn="base"/>
            <a:endParaRPr lang="nl-NL" dirty="0">
              <a:solidFill>
                <a:srgbClr val="262626"/>
              </a:solidFill>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dirty="0">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5940425" cy="884190"/>
          </a:xfrm>
        </p:spPr>
        <p:txBody>
          <a:bodyPr>
            <a:normAutofit/>
          </a:bodyPr>
          <a:lstStyle/>
          <a:p>
            <a:r>
              <a:rPr lang="nl-NL" dirty="0">
                <a:latin typeface="Arial"/>
                <a:cs typeface="Arial"/>
              </a:rPr>
              <a:t>Geluid</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Tree>
    <p:extLst>
      <p:ext uri="{BB962C8B-B14F-4D97-AF65-F5344CB8AC3E}">
        <p14:creationId xmlns:p14="http://schemas.microsoft.com/office/powerpoint/2010/main" val="4245959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70"/>
            <a:ext cx="9177612" cy="3570168"/>
          </a:xfrm>
        </p:spPr>
        <p:txBody>
          <a:bodyPr vert="horz" lIns="0" tIns="45720" rIns="91440" bIns="45720" rtlCol="0" anchor="t">
            <a:normAutofit/>
          </a:bodyPr>
          <a:lstStyle/>
          <a:p>
            <a:pPr fontAlgn="base"/>
            <a:r>
              <a:rPr lang="nl-NL" dirty="0">
                <a:solidFill>
                  <a:srgbClr val="262626"/>
                </a:solidFill>
                <a:latin typeface="Barlow" panose="00000500000000000000" pitchFamily="2" charset="0"/>
                <a:ea typeface="Calibri" panose="020F0502020204030204" pitchFamily="34" charset="0"/>
              </a:rPr>
              <a:t>Meer detail in uitgangspunten:</a:t>
            </a:r>
          </a:p>
          <a:p>
            <a:pPr lvl="1" fontAlgn="base"/>
            <a:r>
              <a:rPr lang="nl-NL" dirty="0">
                <a:solidFill>
                  <a:srgbClr val="262626"/>
                </a:solidFill>
                <a:latin typeface="Barlow" panose="00000500000000000000" pitchFamily="2" charset="0"/>
                <a:ea typeface="Calibri" panose="020F0502020204030204" pitchFamily="34" charset="0"/>
              </a:rPr>
              <a:t>Vliegroutes</a:t>
            </a:r>
          </a:p>
          <a:p>
            <a:pPr lvl="1" fontAlgn="base"/>
            <a:r>
              <a:rPr lang="nl-NL" dirty="0">
                <a:solidFill>
                  <a:srgbClr val="262626"/>
                </a:solidFill>
                <a:latin typeface="Barlow" panose="00000500000000000000" pitchFamily="2" charset="0"/>
                <a:ea typeface="Calibri" panose="020F0502020204030204" pitchFamily="34" charset="0"/>
              </a:rPr>
              <a:t>Vliegtuigtypes</a:t>
            </a:r>
          </a:p>
          <a:p>
            <a:pPr lvl="1" fontAlgn="base"/>
            <a:r>
              <a:rPr lang="nl-NL" dirty="0">
                <a:solidFill>
                  <a:srgbClr val="262626"/>
                </a:solidFill>
                <a:latin typeface="Barlow" panose="00000500000000000000" pitchFamily="2" charset="0"/>
                <a:ea typeface="Calibri" panose="020F0502020204030204" pitchFamily="34" charset="0"/>
              </a:rPr>
              <a:t>Maaiveldhoogtes en hoogte van de woningen (rekenpunten)</a:t>
            </a:r>
          </a:p>
          <a:p>
            <a:pPr fontAlgn="base"/>
            <a:r>
              <a:rPr lang="nl-NL" dirty="0">
                <a:solidFill>
                  <a:srgbClr val="262626"/>
                </a:solidFill>
                <a:latin typeface="Barlow" panose="00000500000000000000" pitchFamily="2" charset="0"/>
                <a:ea typeface="Calibri" panose="020F0502020204030204" pitchFamily="34" charset="0"/>
              </a:rPr>
              <a:t>Voortschrijdende inzichten:</a:t>
            </a:r>
          </a:p>
          <a:p>
            <a:pPr lvl="1" fontAlgn="base"/>
            <a:r>
              <a:rPr lang="nl-NL" dirty="0">
                <a:solidFill>
                  <a:srgbClr val="262626"/>
                </a:solidFill>
                <a:latin typeface="Barlow" panose="00000500000000000000" pitchFamily="2" charset="0"/>
                <a:ea typeface="Calibri" panose="020F0502020204030204" pitchFamily="34" charset="0"/>
              </a:rPr>
              <a:t>Geluidprestatie vliegtuigtypes</a:t>
            </a:r>
          </a:p>
          <a:p>
            <a:pPr lvl="1" fontAlgn="base"/>
            <a:r>
              <a:rPr lang="nl-NL" dirty="0">
                <a:solidFill>
                  <a:srgbClr val="262626"/>
                </a:solidFill>
                <a:latin typeface="Barlow" panose="00000500000000000000" pitchFamily="2" charset="0"/>
                <a:ea typeface="Calibri" panose="020F0502020204030204" pitchFamily="34" charset="0"/>
              </a:rPr>
              <a:t>Bouw/sloop van woningen</a:t>
            </a:r>
          </a:p>
          <a:p>
            <a:pPr lvl="1" fontAlgn="base"/>
            <a:r>
              <a:rPr lang="nl-NL" dirty="0">
                <a:solidFill>
                  <a:srgbClr val="262626"/>
                </a:solidFill>
                <a:latin typeface="Barlow" panose="00000500000000000000" pitchFamily="2" charset="0"/>
                <a:ea typeface="Calibri" panose="020F0502020204030204" pitchFamily="34" charset="0"/>
              </a:rPr>
              <a:t>Demografische ontwikkeling (aantal bewoners per woning)</a:t>
            </a:r>
          </a:p>
          <a:p>
            <a:pPr fontAlgn="base"/>
            <a:r>
              <a:rPr lang="nl-NL" dirty="0" err="1">
                <a:solidFill>
                  <a:srgbClr val="262626"/>
                </a:solidFill>
                <a:latin typeface="Barlow" panose="00000500000000000000" pitchFamily="2" charset="0"/>
                <a:ea typeface="Calibri" panose="020F0502020204030204" pitchFamily="34" charset="0"/>
              </a:rPr>
              <a:t>Rekentechnische</a:t>
            </a:r>
            <a:r>
              <a:rPr lang="nl-NL" dirty="0">
                <a:solidFill>
                  <a:srgbClr val="262626"/>
                </a:solidFill>
                <a:latin typeface="Barlow" panose="00000500000000000000" pitchFamily="2" charset="0"/>
                <a:ea typeface="Calibri" panose="020F0502020204030204" pitchFamily="34" charset="0"/>
              </a:rPr>
              <a:t> veranderingen:</a:t>
            </a:r>
          </a:p>
          <a:p>
            <a:pPr lvl="1" fontAlgn="base"/>
            <a:r>
              <a:rPr lang="nl-NL" dirty="0" err="1">
                <a:solidFill>
                  <a:srgbClr val="262626"/>
                </a:solidFill>
                <a:latin typeface="Barlow" panose="00000500000000000000" pitchFamily="2" charset="0"/>
                <a:ea typeface="Calibri" panose="020F0502020204030204" pitchFamily="34" charset="0"/>
              </a:rPr>
              <a:t>Geluidoverdrachtsberekeningen</a:t>
            </a:r>
            <a:r>
              <a:rPr lang="nl-NL" dirty="0">
                <a:solidFill>
                  <a:srgbClr val="262626"/>
                </a:solidFill>
                <a:latin typeface="Barlow" panose="00000500000000000000" pitchFamily="2" charset="0"/>
                <a:ea typeface="Calibri" panose="020F0502020204030204" pitchFamily="34" charset="0"/>
              </a:rPr>
              <a:t> (b.v. atmosferische demping)</a:t>
            </a:r>
          </a:p>
          <a:p>
            <a:pPr lvl="1" fontAlgn="base"/>
            <a:r>
              <a:rPr lang="nl-NL" dirty="0">
                <a:solidFill>
                  <a:srgbClr val="262626"/>
                </a:solidFill>
                <a:latin typeface="Barlow" panose="00000500000000000000" pitchFamily="2" charset="0"/>
                <a:ea typeface="Calibri" panose="020F0502020204030204" pitchFamily="34" charset="0"/>
              </a:rPr>
              <a:t>Dosis-effectrelatie</a:t>
            </a:r>
          </a:p>
          <a:p>
            <a:pPr lvl="1" fontAlgn="base"/>
            <a:endParaRPr lang="nl-NL" dirty="0">
              <a:solidFill>
                <a:srgbClr val="262626"/>
              </a:solidFill>
              <a:latin typeface="Barlow" panose="00000500000000000000" pitchFamily="2" charset="0"/>
              <a:ea typeface="Calibri" panose="020F0502020204030204" pitchFamily="34" charset="0"/>
            </a:endParaRPr>
          </a:p>
          <a:p>
            <a:pPr lvl="1" fontAlgn="base"/>
            <a:endParaRPr lang="nl-NL" dirty="0">
              <a:solidFill>
                <a:srgbClr val="262626"/>
              </a:solidFill>
              <a:latin typeface="Barlow" panose="00000500000000000000" pitchFamily="2" charset="0"/>
              <a:ea typeface="Calibri" panose="020F0502020204030204" pitchFamily="34" charset="0"/>
            </a:endParaRPr>
          </a:p>
          <a:p>
            <a:pPr lvl="1" fontAlgn="base"/>
            <a:endParaRPr lang="nl-NL" dirty="0">
              <a:solidFill>
                <a:srgbClr val="262626"/>
              </a:solidFill>
              <a:latin typeface="Barlow" panose="00000500000000000000" pitchFamily="2" charset="0"/>
              <a:ea typeface="Calibri" panose="020F0502020204030204" pitchFamily="34" charset="0"/>
            </a:endParaRPr>
          </a:p>
          <a:p>
            <a:pPr lvl="1" fontAlgn="base"/>
            <a:endParaRPr lang="nl-NL" dirty="0">
              <a:solidFill>
                <a:srgbClr val="262626"/>
              </a:solidFill>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dirty="0">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5940425" cy="884190"/>
          </a:xfrm>
        </p:spPr>
        <p:txBody>
          <a:bodyPr>
            <a:normAutofit fontScale="90000"/>
          </a:bodyPr>
          <a:lstStyle/>
          <a:p>
            <a:r>
              <a:rPr lang="nl-NL" dirty="0">
                <a:latin typeface="Arial"/>
                <a:cs typeface="Arial"/>
              </a:rPr>
              <a:t>Geluid: van NRM naar Doc29</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Tree>
    <p:extLst>
      <p:ext uri="{BB962C8B-B14F-4D97-AF65-F5344CB8AC3E}">
        <p14:creationId xmlns:p14="http://schemas.microsoft.com/office/powerpoint/2010/main" val="2325635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4" y="2612571"/>
            <a:ext cx="9968107" cy="4087167"/>
          </a:xfrm>
        </p:spPr>
        <p:txBody>
          <a:bodyPr vert="horz" lIns="0" tIns="45720" rIns="91440" bIns="45720" rtlCol="0" anchor="t">
            <a:normAutofit/>
          </a:bodyPr>
          <a:lstStyle/>
          <a:p>
            <a:pPr fontAlgn="base"/>
            <a:r>
              <a:rPr lang="nl-NL" dirty="0">
                <a:solidFill>
                  <a:srgbClr val="262626"/>
                </a:solidFill>
                <a:latin typeface="Barlow" panose="00000500000000000000" pitchFamily="2" charset="0"/>
                <a:ea typeface="Calibri" panose="020F0502020204030204" pitchFamily="34" charset="0"/>
              </a:rPr>
              <a:t>Welke scenario’s onderzoeken:</a:t>
            </a:r>
          </a:p>
          <a:p>
            <a:pPr lvl="1" fontAlgn="base"/>
            <a:r>
              <a:rPr lang="nl-NL" b="1" dirty="0">
                <a:solidFill>
                  <a:srgbClr val="262626"/>
                </a:solidFill>
                <a:latin typeface="Barlow" panose="00000500000000000000" pitchFamily="2" charset="0"/>
                <a:ea typeface="Calibri" panose="020F0502020204030204" pitchFamily="34" charset="0"/>
              </a:rPr>
              <a:t>Referentiesituatie:</a:t>
            </a:r>
            <a:r>
              <a:rPr lang="nl-NL" dirty="0">
                <a:solidFill>
                  <a:srgbClr val="262626"/>
                </a:solidFill>
                <a:latin typeface="Barlow" panose="00000500000000000000" pitchFamily="2" charset="0"/>
                <a:ea typeface="Calibri" panose="020F0502020204030204" pitchFamily="34" charset="0"/>
              </a:rPr>
              <a:t> vergunde situatie met autonome ontwikkeling </a:t>
            </a:r>
          </a:p>
          <a:p>
            <a:pPr lvl="2" fontAlgn="base"/>
            <a:r>
              <a:rPr lang="nl-NL" dirty="0">
                <a:solidFill>
                  <a:srgbClr val="262626"/>
                </a:solidFill>
                <a:latin typeface="Barlow" panose="00000500000000000000" pitchFamily="2" charset="0"/>
                <a:ea typeface="Calibri" panose="020F0502020204030204" pitchFamily="34" charset="0"/>
              </a:rPr>
              <a:t>Baanlengte:  2.500 m</a:t>
            </a:r>
          </a:p>
          <a:p>
            <a:pPr lvl="2" fontAlgn="base"/>
            <a:r>
              <a:rPr lang="nl-NL" dirty="0">
                <a:solidFill>
                  <a:srgbClr val="262626"/>
                </a:solidFill>
                <a:latin typeface="Barlow" panose="00000500000000000000" pitchFamily="2" charset="0"/>
                <a:ea typeface="Calibri" panose="020F0502020204030204" pitchFamily="34" charset="0"/>
              </a:rPr>
              <a:t>Vertrekpunt voor autonome ontwikkeling: </a:t>
            </a:r>
            <a:r>
              <a:rPr lang="nl-NL" u="sng" dirty="0">
                <a:solidFill>
                  <a:srgbClr val="262626"/>
                </a:solidFill>
                <a:latin typeface="Barlow" panose="00000500000000000000" pitchFamily="2" charset="0"/>
                <a:ea typeface="Calibri" panose="020F0502020204030204" pitchFamily="34" charset="0"/>
              </a:rPr>
              <a:t>vlootsamenstelling</a:t>
            </a:r>
            <a:r>
              <a:rPr lang="nl-NL" dirty="0">
                <a:solidFill>
                  <a:srgbClr val="262626"/>
                </a:solidFill>
                <a:latin typeface="Barlow" panose="00000500000000000000" pitchFamily="2" charset="0"/>
                <a:ea typeface="Calibri" panose="020F0502020204030204" pitchFamily="34" charset="0"/>
              </a:rPr>
              <a:t> scenario 2025 BP MAA</a:t>
            </a:r>
          </a:p>
          <a:p>
            <a:pPr lvl="2" fontAlgn="base"/>
            <a:r>
              <a:rPr lang="nl-NL" u="sng" dirty="0">
                <a:solidFill>
                  <a:srgbClr val="262626"/>
                </a:solidFill>
                <a:latin typeface="Barlow" panose="00000500000000000000" pitchFamily="2" charset="0"/>
                <a:ea typeface="Calibri" panose="020F0502020204030204" pitchFamily="34" charset="0"/>
              </a:rPr>
              <a:t>Aantallen </a:t>
            </a:r>
            <a:r>
              <a:rPr lang="nl-NL" dirty="0">
                <a:solidFill>
                  <a:srgbClr val="262626"/>
                </a:solidFill>
                <a:latin typeface="Barlow" panose="00000500000000000000" pitchFamily="2" charset="0"/>
                <a:ea typeface="Calibri" panose="020F0502020204030204" pitchFamily="34" charset="0"/>
              </a:rPr>
              <a:t>vliegbewegingen: op basis van NRM-berekeningen die worden afgezet tegen de geluidbelastingen van Omzettingsregeling</a:t>
            </a:r>
          </a:p>
          <a:p>
            <a:pPr lvl="2" fontAlgn="base"/>
            <a:r>
              <a:rPr lang="nl-NL" dirty="0">
                <a:solidFill>
                  <a:srgbClr val="262626"/>
                </a:solidFill>
                <a:latin typeface="Barlow" panose="00000500000000000000" pitchFamily="2" charset="0"/>
                <a:ea typeface="Calibri" panose="020F0502020204030204" pitchFamily="34" charset="0"/>
              </a:rPr>
              <a:t>Bepalen van geluidbelastingen in Doc29 voor m.e.r.-beoordeling</a:t>
            </a:r>
          </a:p>
          <a:p>
            <a:pPr lvl="1" fontAlgn="base"/>
            <a:r>
              <a:rPr lang="nl-NL" b="1" dirty="0">
                <a:solidFill>
                  <a:srgbClr val="262626"/>
                </a:solidFill>
                <a:latin typeface="Barlow" panose="00000500000000000000" pitchFamily="2" charset="0"/>
                <a:ea typeface="Calibri" panose="020F0502020204030204" pitchFamily="34" charset="0"/>
              </a:rPr>
              <a:t>Huidige situatie: </a:t>
            </a:r>
            <a:r>
              <a:rPr lang="nl-NL" dirty="0">
                <a:solidFill>
                  <a:srgbClr val="262626"/>
                </a:solidFill>
                <a:latin typeface="Barlow" panose="00000500000000000000" pitchFamily="2" charset="0"/>
                <a:ea typeface="Calibri" panose="020F0502020204030204" pitchFamily="34" charset="0"/>
              </a:rPr>
              <a:t>gebruiksjaar 2022</a:t>
            </a:r>
          </a:p>
          <a:p>
            <a:pPr lvl="2" fontAlgn="base"/>
            <a:r>
              <a:rPr lang="nl-NL" dirty="0">
                <a:solidFill>
                  <a:srgbClr val="262626"/>
                </a:solidFill>
                <a:latin typeface="Barlow" panose="00000500000000000000" pitchFamily="2" charset="0"/>
                <a:ea typeface="Calibri" panose="020F0502020204030204" pitchFamily="34" charset="0"/>
              </a:rPr>
              <a:t>Bepalen van geluidbelastingen in Doc29 voor m.e.r.-beoordeling</a:t>
            </a:r>
          </a:p>
          <a:p>
            <a:pPr lvl="1" fontAlgn="base"/>
            <a:r>
              <a:rPr lang="nl-NL" b="1" dirty="0">
                <a:solidFill>
                  <a:srgbClr val="262626"/>
                </a:solidFill>
                <a:latin typeface="Barlow" panose="00000500000000000000" pitchFamily="2" charset="0"/>
                <a:ea typeface="Calibri" panose="020F0502020204030204" pitchFamily="34" charset="0"/>
              </a:rPr>
              <a:t>Toekomstscenario: </a:t>
            </a:r>
            <a:r>
              <a:rPr lang="nl-NL" dirty="0">
                <a:solidFill>
                  <a:srgbClr val="262626"/>
                </a:solidFill>
                <a:latin typeface="Barlow" panose="00000500000000000000" pitchFamily="2" charset="0"/>
                <a:ea typeface="Calibri" panose="020F0502020204030204" pitchFamily="34" charset="0"/>
              </a:rPr>
              <a:t>vertrekpunt </a:t>
            </a:r>
            <a:r>
              <a:rPr lang="nl-NL" u="sng" dirty="0">
                <a:solidFill>
                  <a:srgbClr val="262626"/>
                </a:solidFill>
                <a:latin typeface="Barlow" panose="00000500000000000000" pitchFamily="2" charset="0"/>
                <a:ea typeface="Calibri" panose="020F0502020204030204" pitchFamily="34" charset="0"/>
              </a:rPr>
              <a:t>aantallen</a:t>
            </a:r>
            <a:r>
              <a:rPr lang="nl-NL" dirty="0">
                <a:solidFill>
                  <a:srgbClr val="262626"/>
                </a:solidFill>
                <a:latin typeface="Barlow" panose="00000500000000000000" pitchFamily="2" charset="0"/>
                <a:ea typeface="Calibri" panose="020F0502020204030204" pitchFamily="34" charset="0"/>
              </a:rPr>
              <a:t> én </a:t>
            </a:r>
            <a:r>
              <a:rPr lang="nl-NL" u="sng" dirty="0">
                <a:solidFill>
                  <a:srgbClr val="262626"/>
                </a:solidFill>
                <a:latin typeface="Barlow" panose="00000500000000000000" pitchFamily="2" charset="0"/>
                <a:ea typeface="Calibri" panose="020F0502020204030204" pitchFamily="34" charset="0"/>
              </a:rPr>
              <a:t>vlootsamenstelling</a:t>
            </a:r>
            <a:r>
              <a:rPr lang="nl-NL" dirty="0">
                <a:solidFill>
                  <a:srgbClr val="262626"/>
                </a:solidFill>
                <a:latin typeface="Barlow" panose="00000500000000000000" pitchFamily="2" charset="0"/>
                <a:ea typeface="Calibri" panose="020F0502020204030204" pitchFamily="34" charset="0"/>
              </a:rPr>
              <a:t> scenario 2025 BP MAA </a:t>
            </a:r>
          </a:p>
          <a:p>
            <a:pPr lvl="2" fontAlgn="base"/>
            <a:r>
              <a:rPr lang="nl-NL" dirty="0">
                <a:solidFill>
                  <a:srgbClr val="262626"/>
                </a:solidFill>
                <a:latin typeface="Barlow" panose="00000500000000000000" pitchFamily="2" charset="0"/>
                <a:ea typeface="Calibri" panose="020F0502020204030204" pitchFamily="34" charset="0"/>
              </a:rPr>
              <a:t>Baanlengte 2.750 m</a:t>
            </a:r>
          </a:p>
          <a:p>
            <a:pPr lvl="2" fontAlgn="base"/>
            <a:r>
              <a:rPr lang="nl-NL" dirty="0">
                <a:solidFill>
                  <a:srgbClr val="262626"/>
                </a:solidFill>
                <a:latin typeface="Barlow" panose="00000500000000000000" pitchFamily="2" charset="0"/>
                <a:ea typeface="Calibri" panose="020F0502020204030204" pitchFamily="34" charset="0"/>
              </a:rPr>
              <a:t>Bepalen geluidbelastingen met NRM en Doc29 – afzetten tegen geluidgrenswaarden I&amp;W</a:t>
            </a:r>
          </a:p>
          <a:p>
            <a:pPr lvl="2" fontAlgn="base"/>
            <a:r>
              <a:rPr lang="nl-NL" dirty="0">
                <a:solidFill>
                  <a:srgbClr val="262626"/>
                </a:solidFill>
                <a:latin typeface="Barlow" panose="00000500000000000000" pitchFamily="2" charset="0"/>
                <a:ea typeface="Calibri" panose="020F0502020204030204" pitchFamily="34" charset="0"/>
              </a:rPr>
              <a:t>Bepalen aantallen EGH met Doc29 – afzetten tegen PS besluit – Van Geel</a:t>
            </a:r>
          </a:p>
          <a:p>
            <a:pPr lvl="1" fontAlgn="base"/>
            <a:endParaRPr lang="nl-NL" dirty="0">
              <a:solidFill>
                <a:srgbClr val="262626"/>
              </a:solidFill>
              <a:latin typeface="Barlow" panose="00000500000000000000" pitchFamily="2" charset="0"/>
              <a:ea typeface="Calibri" panose="020F0502020204030204" pitchFamily="34" charset="0"/>
            </a:endParaRPr>
          </a:p>
          <a:p>
            <a:pPr lvl="1" fontAlgn="base"/>
            <a:endParaRPr lang="nl-NL" dirty="0">
              <a:solidFill>
                <a:srgbClr val="262626"/>
              </a:solidFill>
              <a:latin typeface="Barlow" panose="00000500000000000000" pitchFamily="2" charset="0"/>
              <a:ea typeface="Calibri" panose="020F0502020204030204" pitchFamily="34" charset="0"/>
            </a:endParaRPr>
          </a:p>
          <a:p>
            <a:pPr lvl="1" fontAlgn="base"/>
            <a:endParaRPr lang="nl-NL" dirty="0">
              <a:solidFill>
                <a:srgbClr val="262626"/>
              </a:solidFill>
              <a:latin typeface="Barlow" panose="00000500000000000000" pitchFamily="2" charset="0"/>
              <a:ea typeface="Calibri" panose="020F0502020204030204" pitchFamily="34" charset="0"/>
            </a:endParaRPr>
          </a:p>
          <a:p>
            <a:pPr lvl="1" fontAlgn="base"/>
            <a:endParaRPr lang="nl-NL" dirty="0">
              <a:solidFill>
                <a:srgbClr val="262626"/>
              </a:solidFill>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dirty="0">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5940425" cy="884190"/>
          </a:xfrm>
        </p:spPr>
        <p:txBody>
          <a:bodyPr>
            <a:normAutofit fontScale="90000"/>
          </a:bodyPr>
          <a:lstStyle/>
          <a:p>
            <a:r>
              <a:rPr lang="nl-NL" dirty="0">
                <a:latin typeface="Arial"/>
                <a:cs typeface="Arial"/>
              </a:rPr>
              <a:t>Geluid: van NRM naar Doc29 </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Tree>
    <p:extLst>
      <p:ext uri="{BB962C8B-B14F-4D97-AF65-F5344CB8AC3E}">
        <p14:creationId xmlns:p14="http://schemas.microsoft.com/office/powerpoint/2010/main" val="2213583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70"/>
            <a:ext cx="9177612" cy="2832610"/>
          </a:xfrm>
        </p:spPr>
        <p:txBody>
          <a:bodyPr vert="horz" lIns="0" tIns="45720" rIns="91440" bIns="45720" rtlCol="0" anchor="t">
            <a:normAutofit/>
          </a:bodyPr>
          <a:lstStyle/>
          <a:p>
            <a:pPr fontAlgn="base"/>
            <a:r>
              <a:rPr lang="nl-NL" sz="1500" dirty="0">
                <a:solidFill>
                  <a:srgbClr val="262626"/>
                </a:solidFill>
                <a:latin typeface="Barlow" panose="00000500000000000000" pitchFamily="2" charset="0"/>
                <a:ea typeface="Calibri" panose="020F0502020204030204" pitchFamily="34" charset="0"/>
              </a:rPr>
              <a:t>Plaatsgebonden Risico 10</a:t>
            </a:r>
            <a:r>
              <a:rPr lang="nl-NL" sz="1500" baseline="30000" dirty="0">
                <a:solidFill>
                  <a:srgbClr val="262626"/>
                </a:solidFill>
                <a:latin typeface="Barlow" panose="00000500000000000000" pitchFamily="2" charset="0"/>
                <a:ea typeface="Calibri" panose="020F0502020204030204" pitchFamily="34" charset="0"/>
              </a:rPr>
              <a:t>-5</a:t>
            </a:r>
            <a:r>
              <a:rPr lang="nl-NL" sz="1500" dirty="0">
                <a:solidFill>
                  <a:srgbClr val="262626"/>
                </a:solidFill>
                <a:latin typeface="Barlow" panose="00000500000000000000" pitchFamily="2" charset="0"/>
                <a:ea typeface="Calibri" panose="020F0502020204030204" pitchFamily="34" charset="0"/>
              </a:rPr>
              <a:t> en 10</a:t>
            </a:r>
            <a:r>
              <a:rPr lang="nl-NL" sz="1500" baseline="30000" dirty="0">
                <a:solidFill>
                  <a:srgbClr val="262626"/>
                </a:solidFill>
                <a:latin typeface="Barlow" panose="00000500000000000000" pitchFamily="2" charset="0"/>
                <a:ea typeface="Calibri" panose="020F0502020204030204" pitchFamily="34" charset="0"/>
              </a:rPr>
              <a:t>-6</a:t>
            </a:r>
            <a:r>
              <a:rPr lang="nl-NL" sz="1500" dirty="0">
                <a:solidFill>
                  <a:srgbClr val="262626"/>
                </a:solidFill>
                <a:latin typeface="Barlow" panose="00000500000000000000" pitchFamily="2" charset="0"/>
                <a:ea typeface="Calibri" panose="020F0502020204030204" pitchFamily="34" charset="0"/>
              </a:rPr>
              <a:t> contour </a:t>
            </a:r>
          </a:p>
          <a:p>
            <a:pPr fontAlgn="base"/>
            <a:r>
              <a:rPr lang="nl-NL" sz="1500" dirty="0">
                <a:solidFill>
                  <a:srgbClr val="262626"/>
                </a:solidFill>
                <a:latin typeface="Barlow" panose="00000500000000000000" pitchFamily="2" charset="0"/>
                <a:ea typeface="Calibri" panose="020F0502020204030204" pitchFamily="34" charset="0"/>
              </a:rPr>
              <a:t>Aanvullend: </a:t>
            </a:r>
          </a:p>
          <a:p>
            <a:pPr lvl="1" fontAlgn="base"/>
            <a:r>
              <a:rPr lang="nl-NL" sz="1500" dirty="0">
                <a:solidFill>
                  <a:srgbClr val="262626"/>
                </a:solidFill>
                <a:latin typeface="Barlow" panose="00000500000000000000" pitchFamily="2" charset="0"/>
                <a:ea typeface="Calibri" panose="020F0502020204030204" pitchFamily="34" charset="0"/>
              </a:rPr>
              <a:t>De PR-contouren van 10</a:t>
            </a:r>
            <a:r>
              <a:rPr lang="nl-NL" sz="1500" baseline="30000" dirty="0">
                <a:solidFill>
                  <a:srgbClr val="262626"/>
                </a:solidFill>
                <a:latin typeface="Barlow" panose="00000500000000000000" pitchFamily="2" charset="0"/>
                <a:ea typeface="Calibri" panose="020F0502020204030204" pitchFamily="34" charset="0"/>
              </a:rPr>
              <a:t>-7</a:t>
            </a:r>
            <a:r>
              <a:rPr lang="nl-NL" sz="1500" dirty="0">
                <a:solidFill>
                  <a:srgbClr val="262626"/>
                </a:solidFill>
                <a:latin typeface="Barlow" panose="00000500000000000000" pitchFamily="2" charset="0"/>
                <a:ea typeface="Calibri" panose="020F0502020204030204" pitchFamily="34" charset="0"/>
              </a:rPr>
              <a:t> en 10</a:t>
            </a:r>
            <a:r>
              <a:rPr lang="nl-NL" sz="1500" baseline="30000" dirty="0">
                <a:solidFill>
                  <a:srgbClr val="262626"/>
                </a:solidFill>
                <a:latin typeface="Barlow" panose="00000500000000000000" pitchFamily="2" charset="0"/>
                <a:ea typeface="Calibri" panose="020F0502020204030204" pitchFamily="34" charset="0"/>
              </a:rPr>
              <a:t>-8</a:t>
            </a:r>
          </a:p>
          <a:p>
            <a:pPr lvl="1" fontAlgn="base"/>
            <a:r>
              <a:rPr lang="nl-NL" sz="1500" dirty="0">
                <a:solidFill>
                  <a:srgbClr val="262626"/>
                </a:solidFill>
                <a:latin typeface="Barlow" panose="00000500000000000000" pitchFamily="2" charset="0"/>
                <a:ea typeface="Calibri" panose="020F0502020204030204" pitchFamily="34" charset="0"/>
              </a:rPr>
              <a:t>Groepsrisico</a:t>
            </a:r>
          </a:p>
          <a:p>
            <a:pPr lvl="1" fontAlgn="base"/>
            <a:r>
              <a:rPr lang="nl-NL" sz="1500" dirty="0">
                <a:solidFill>
                  <a:srgbClr val="262626"/>
                </a:solidFill>
                <a:latin typeface="Barlow" panose="00000500000000000000" pitchFamily="2" charset="0"/>
                <a:ea typeface="Calibri" panose="020F0502020204030204" pitchFamily="34" charset="0"/>
              </a:rPr>
              <a:t>Totaal Risico Gewicht (TRG)</a:t>
            </a:r>
          </a:p>
          <a:p>
            <a:pPr fontAlgn="base"/>
            <a:r>
              <a:rPr lang="nl-NL" sz="1500" dirty="0">
                <a:solidFill>
                  <a:srgbClr val="262626"/>
                </a:solidFill>
                <a:latin typeface="Barlow" panose="00000500000000000000" pitchFamily="2" charset="0"/>
                <a:ea typeface="Calibri" panose="020F0502020204030204" pitchFamily="34" charset="0"/>
              </a:rPr>
              <a:t>O.b.v. </a:t>
            </a:r>
            <a:r>
              <a:rPr lang="nl-NL" sz="1500" dirty="0">
                <a:solidFill>
                  <a:schemeClr val="tx1"/>
                </a:solidFill>
                <a:latin typeface="Barlow" panose="00000500000000000000" pitchFamily="2" charset="0"/>
                <a:ea typeface="Calibri" panose="020F0502020204030204" pitchFamily="34" charset="0"/>
              </a:rPr>
              <a:t>herziene ongevalskansen (2021) </a:t>
            </a:r>
          </a:p>
          <a:p>
            <a:pPr fontAlgn="base"/>
            <a:endParaRPr lang="nl-NL" sz="1500" dirty="0">
              <a:solidFill>
                <a:srgbClr val="262626"/>
              </a:solidFill>
              <a:effectLst/>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5940425" cy="884190"/>
          </a:xfrm>
        </p:spPr>
        <p:txBody>
          <a:bodyPr>
            <a:normAutofit/>
          </a:bodyPr>
          <a:lstStyle/>
          <a:p>
            <a:r>
              <a:rPr lang="nl-NL" dirty="0">
                <a:latin typeface="Arial"/>
                <a:cs typeface="Arial"/>
              </a:rPr>
              <a:t>Externe veiligheid </a:t>
            </a:r>
            <a:r>
              <a:rPr lang="nl-NL" sz="1300" dirty="0">
                <a:latin typeface="Arial"/>
                <a:cs typeface="Arial"/>
              </a:rPr>
              <a:t>(ongewijzigd)</a:t>
            </a:r>
            <a:endParaRPr lang="nl-NL" sz="1300"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Tree>
    <p:extLst>
      <p:ext uri="{BB962C8B-B14F-4D97-AF65-F5344CB8AC3E}">
        <p14:creationId xmlns:p14="http://schemas.microsoft.com/office/powerpoint/2010/main" val="700685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70"/>
            <a:ext cx="9177612" cy="2832610"/>
          </a:xfrm>
        </p:spPr>
        <p:txBody>
          <a:bodyPr vert="horz" lIns="0" tIns="45720" rIns="91440" bIns="45720" rtlCol="0" anchor="t">
            <a:normAutofit/>
          </a:bodyPr>
          <a:lstStyle/>
          <a:p>
            <a:pPr fontAlgn="base"/>
            <a:r>
              <a:rPr lang="nl-NL" sz="1500" dirty="0">
                <a:solidFill>
                  <a:srgbClr val="262626"/>
                </a:solidFill>
                <a:latin typeface="Barlow" panose="00000500000000000000" pitchFamily="2" charset="0"/>
                <a:ea typeface="Calibri" panose="020F0502020204030204" pitchFamily="34" charset="0"/>
              </a:rPr>
              <a:t>Vliegroutes: </a:t>
            </a:r>
          </a:p>
          <a:p>
            <a:pPr lvl="1" fontAlgn="base"/>
            <a:r>
              <a:rPr lang="nl-NL" sz="1500" dirty="0">
                <a:solidFill>
                  <a:srgbClr val="262626"/>
                </a:solidFill>
                <a:latin typeface="Barlow" panose="00000500000000000000" pitchFamily="2" charset="0"/>
                <a:ea typeface="Calibri" panose="020F0502020204030204" pitchFamily="34" charset="0"/>
              </a:rPr>
              <a:t>Hoogte en frequenties</a:t>
            </a:r>
          </a:p>
          <a:p>
            <a:pPr lvl="1" fontAlgn="base"/>
            <a:r>
              <a:rPr lang="nl-NL" sz="1500" dirty="0">
                <a:solidFill>
                  <a:srgbClr val="262626"/>
                </a:solidFill>
                <a:latin typeface="Barlow" panose="00000500000000000000" pitchFamily="2" charset="0"/>
                <a:ea typeface="Calibri" panose="020F0502020204030204" pitchFamily="34" charset="0"/>
              </a:rPr>
              <a:t>Milieubelasting bij woonkernen, natuurgebieden en industrie met gevaarlijke stoffen</a:t>
            </a:r>
          </a:p>
          <a:p>
            <a:pPr fontAlgn="base"/>
            <a:r>
              <a:rPr lang="nl-NL" sz="1500" dirty="0">
                <a:solidFill>
                  <a:srgbClr val="262626"/>
                </a:solidFill>
                <a:latin typeface="Barlow" panose="00000500000000000000" pitchFamily="2" charset="0"/>
                <a:ea typeface="Calibri" panose="020F0502020204030204" pitchFamily="34" charset="0"/>
              </a:rPr>
              <a:t>Verdeling van het verkeer over de omgeving</a:t>
            </a:r>
          </a:p>
          <a:p>
            <a:pPr fontAlgn="base"/>
            <a:r>
              <a:rPr lang="nl-NL" sz="1500" dirty="0">
                <a:solidFill>
                  <a:srgbClr val="262626"/>
                </a:solidFill>
                <a:latin typeface="Barlow" panose="00000500000000000000" pitchFamily="2" charset="0"/>
                <a:ea typeface="Calibri" panose="020F0502020204030204" pitchFamily="34" charset="0"/>
              </a:rPr>
              <a:t>In hotspots: </a:t>
            </a:r>
          </a:p>
          <a:p>
            <a:pPr lvl="1" fontAlgn="base"/>
            <a:r>
              <a:rPr lang="nl-NL" sz="1500" dirty="0">
                <a:solidFill>
                  <a:srgbClr val="262626"/>
                </a:solidFill>
                <a:latin typeface="Barlow" panose="00000500000000000000" pitchFamily="2" charset="0"/>
                <a:ea typeface="Calibri" panose="020F0502020204030204" pitchFamily="34" charset="0"/>
              </a:rPr>
              <a:t>Representatieve piekbelasting en frequentie</a:t>
            </a:r>
          </a:p>
          <a:p>
            <a:pPr lvl="1" fontAlgn="base"/>
            <a:r>
              <a:rPr lang="nl-NL" sz="1500" dirty="0">
                <a:solidFill>
                  <a:srgbClr val="262626"/>
                </a:solidFill>
                <a:latin typeface="Barlow" panose="00000500000000000000" pitchFamily="2" charset="0"/>
                <a:ea typeface="Calibri" panose="020F0502020204030204" pitchFamily="34" charset="0"/>
              </a:rPr>
              <a:t>Jaargemiddelde geluidbelasting overige geluidbronnen in de omgeving</a:t>
            </a:r>
          </a:p>
          <a:p>
            <a:pPr lvl="1" fontAlgn="base"/>
            <a:r>
              <a:rPr lang="nl-NL" sz="1500" dirty="0">
                <a:solidFill>
                  <a:srgbClr val="262626"/>
                </a:solidFill>
                <a:latin typeface="Barlow" panose="00000500000000000000" pitchFamily="2" charset="0"/>
                <a:ea typeface="Calibri" panose="020F0502020204030204" pitchFamily="34" charset="0"/>
              </a:rPr>
              <a:t>Gecumuleerde geluidbelasting</a:t>
            </a:r>
          </a:p>
          <a:p>
            <a:pPr lvl="1" fontAlgn="base"/>
            <a:endParaRPr lang="nl-NL" sz="1500" dirty="0">
              <a:solidFill>
                <a:srgbClr val="262626"/>
              </a:solidFill>
              <a:latin typeface="Barlow" panose="00000500000000000000" pitchFamily="2" charset="0"/>
              <a:ea typeface="Calibri" panose="020F0502020204030204" pitchFamily="34" charset="0"/>
            </a:endParaRPr>
          </a:p>
          <a:p>
            <a:pPr fontAlgn="base"/>
            <a:endParaRPr lang="nl-NL" sz="1500" dirty="0">
              <a:solidFill>
                <a:srgbClr val="262626"/>
              </a:solidFill>
              <a:latin typeface="Barlow" panose="00000500000000000000" pitchFamily="2" charset="0"/>
              <a:ea typeface="Calibri" panose="020F0502020204030204" pitchFamily="34" charset="0"/>
            </a:endParaRPr>
          </a:p>
          <a:p>
            <a:pPr fontAlgn="base"/>
            <a:endParaRPr lang="nl-NL" sz="1500" dirty="0">
              <a:solidFill>
                <a:srgbClr val="262626"/>
              </a:solidFill>
              <a:effectLst/>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7800860" cy="884190"/>
          </a:xfrm>
        </p:spPr>
        <p:txBody>
          <a:bodyPr>
            <a:normAutofit fontScale="90000"/>
          </a:bodyPr>
          <a:lstStyle/>
          <a:p>
            <a:r>
              <a:rPr lang="nl-NL" dirty="0">
                <a:latin typeface="Arial"/>
                <a:cs typeface="Arial"/>
              </a:rPr>
              <a:t>Ruimtegebruik en ruimtelijke ordening</a:t>
            </a:r>
            <a:endParaRPr lang="nl-NL" sz="1300"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Tree>
    <p:extLst>
      <p:ext uri="{BB962C8B-B14F-4D97-AF65-F5344CB8AC3E}">
        <p14:creationId xmlns:p14="http://schemas.microsoft.com/office/powerpoint/2010/main" val="3352637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70"/>
            <a:ext cx="9177612" cy="3506352"/>
          </a:xfrm>
        </p:spPr>
        <p:txBody>
          <a:bodyPr vert="horz" lIns="0" tIns="45720" rIns="91440" bIns="45720" rtlCol="0" anchor="t">
            <a:normAutofit/>
          </a:bodyPr>
          <a:lstStyle/>
          <a:p>
            <a:pPr marL="0" indent="0" fontAlgn="base">
              <a:buNone/>
            </a:pPr>
            <a:r>
              <a:rPr lang="nl-NL" sz="1500" u="sng" dirty="0">
                <a:solidFill>
                  <a:srgbClr val="262626"/>
                </a:solidFill>
                <a:latin typeface="Barlow" panose="00000500000000000000" pitchFamily="2" charset="0"/>
                <a:ea typeface="Calibri" panose="020F0502020204030204" pitchFamily="34" charset="0"/>
              </a:rPr>
              <a:t>Nieuwe informatie: </a:t>
            </a:r>
            <a:r>
              <a:rPr lang="nl-NL" sz="1500" dirty="0">
                <a:solidFill>
                  <a:srgbClr val="262626"/>
                </a:solidFill>
                <a:latin typeface="Barlow" panose="00000500000000000000" pitchFamily="2" charset="0"/>
                <a:ea typeface="Calibri" panose="020F0502020204030204" pitchFamily="34" charset="0"/>
              </a:rPr>
              <a:t>Onderzoek van Adecs iov Min I&amp;W</a:t>
            </a:r>
          </a:p>
          <a:p>
            <a:pPr fontAlgn="base"/>
            <a:r>
              <a:rPr lang="nl-NL" sz="1500" dirty="0">
                <a:solidFill>
                  <a:srgbClr val="262626"/>
                </a:solidFill>
                <a:latin typeface="Barlow" panose="00000500000000000000" pitchFamily="2" charset="0"/>
                <a:ea typeface="Calibri" panose="020F0502020204030204" pitchFamily="34" charset="0"/>
              </a:rPr>
              <a:t>Gebruiksjaar 2019</a:t>
            </a:r>
          </a:p>
          <a:p>
            <a:pPr fontAlgn="base"/>
            <a:r>
              <a:rPr lang="nl-NL" sz="1500" dirty="0">
                <a:solidFill>
                  <a:srgbClr val="262626"/>
                </a:solidFill>
                <a:latin typeface="Barlow" panose="00000500000000000000" pitchFamily="2" charset="0"/>
                <a:ea typeface="Calibri" panose="020F0502020204030204" pitchFamily="34" charset="0"/>
              </a:rPr>
              <a:t>14.519 vliegbewegingen </a:t>
            </a:r>
          </a:p>
          <a:p>
            <a:pPr fontAlgn="base"/>
            <a:endParaRPr lang="nl-NL" sz="1500" dirty="0">
              <a:solidFill>
                <a:srgbClr val="262626"/>
              </a:solidFill>
              <a:latin typeface="Barlow" panose="00000500000000000000" pitchFamily="2" charset="0"/>
              <a:ea typeface="Calibri" panose="020F0502020204030204" pitchFamily="34" charset="0"/>
            </a:endParaRPr>
          </a:p>
          <a:p>
            <a:pPr marL="0" indent="0" fontAlgn="base">
              <a:buNone/>
            </a:pPr>
            <a:endParaRPr lang="nl-NL" sz="1500" dirty="0">
              <a:solidFill>
                <a:srgbClr val="262626"/>
              </a:solidFill>
              <a:effectLst/>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dirty="0">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5940425" cy="884190"/>
          </a:xfrm>
        </p:spPr>
        <p:txBody>
          <a:bodyPr>
            <a:normAutofit/>
          </a:bodyPr>
          <a:lstStyle/>
          <a:p>
            <a:r>
              <a:rPr lang="nl-NL" dirty="0">
                <a:latin typeface="Arial"/>
                <a:cs typeface="Arial"/>
              </a:rPr>
              <a:t>Luchtkwaliteit</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pic>
        <p:nvPicPr>
          <p:cNvPr id="8" name="Afbeelding 7">
            <a:extLst>
              <a:ext uri="{FF2B5EF4-FFF2-40B4-BE49-F238E27FC236}">
                <a16:creationId xmlns:a16="http://schemas.microsoft.com/office/drawing/2014/main" id="{46634E23-C116-873D-8C8B-93B2150AC9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44589" y="747056"/>
            <a:ext cx="3983528" cy="5105104"/>
          </a:xfrm>
          <a:prstGeom prst="rect">
            <a:avLst/>
          </a:prstGeom>
        </p:spPr>
      </p:pic>
    </p:spTree>
    <p:extLst>
      <p:ext uri="{BB962C8B-B14F-4D97-AF65-F5344CB8AC3E}">
        <p14:creationId xmlns:p14="http://schemas.microsoft.com/office/powerpoint/2010/main" val="361575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70"/>
            <a:ext cx="9177612" cy="2832610"/>
          </a:xfrm>
        </p:spPr>
        <p:txBody>
          <a:bodyPr vert="horz" lIns="0" tIns="45720" rIns="91440" bIns="45720" rtlCol="0" anchor="t">
            <a:normAutofit fontScale="92500" lnSpcReduction="20000"/>
          </a:bodyPr>
          <a:lstStyle/>
          <a:p>
            <a:pPr marL="0" indent="0" fontAlgn="base">
              <a:buNone/>
              <a:tabLst>
                <a:tab pos="1254125" algn="l"/>
              </a:tabLst>
            </a:pPr>
            <a:r>
              <a:rPr lang="nl-NL" sz="1800" dirty="0">
                <a:solidFill>
                  <a:srgbClr val="262626"/>
                </a:solidFill>
                <a:effectLst/>
                <a:latin typeface="Barlow" panose="00000500000000000000" pitchFamily="2" charset="0"/>
                <a:ea typeface="Calibri" panose="020F0502020204030204" pitchFamily="34" charset="0"/>
              </a:rPr>
              <a:t>19.00 uur	Welkomstwoord (Hermie Keulen)</a:t>
            </a:r>
            <a:endParaRPr lang="nl-NL" sz="1800" dirty="0">
              <a:effectLst/>
              <a:latin typeface="Calibri" panose="020F0502020204030204" pitchFamily="34" charset="0"/>
              <a:ea typeface="Calibri" panose="020F0502020204030204" pitchFamily="34" charset="0"/>
            </a:endParaRPr>
          </a:p>
          <a:p>
            <a:pPr marL="0" indent="0" algn="l" fontAlgn="base">
              <a:buNone/>
              <a:tabLst>
                <a:tab pos="1254125" algn="l"/>
              </a:tabLst>
            </a:pPr>
            <a:r>
              <a:rPr lang="nl-NL" sz="1800" dirty="0">
                <a:solidFill>
                  <a:srgbClr val="262626"/>
                </a:solidFill>
                <a:effectLst/>
                <a:latin typeface="Barlow" panose="00000500000000000000" pitchFamily="2" charset="0"/>
                <a:ea typeface="Calibri" panose="020F0502020204030204" pitchFamily="34" charset="0"/>
              </a:rPr>
              <a:t>19.05 uur	Deel 1: </a:t>
            </a:r>
            <a:r>
              <a:rPr lang="nl-NL" dirty="0">
                <a:solidFill>
                  <a:srgbClr val="262626"/>
                </a:solidFill>
                <a:latin typeface="Barlow" panose="00000500000000000000" pitchFamily="2" charset="0"/>
                <a:ea typeface="Calibri" panose="020F0502020204030204" pitchFamily="34" charset="0"/>
              </a:rPr>
              <a:t>Toekomstig vliegscenario MAA (Jonas Van Stekelenburg)</a:t>
            </a:r>
            <a:endParaRPr lang="nl-NL" sz="1800" dirty="0">
              <a:solidFill>
                <a:srgbClr val="262626"/>
              </a:solidFill>
              <a:effectLst/>
              <a:latin typeface="Barlow" panose="00000500000000000000" pitchFamily="2" charset="0"/>
              <a:ea typeface="Calibri" panose="020F0502020204030204" pitchFamily="34" charset="0"/>
            </a:endParaRPr>
          </a:p>
          <a:p>
            <a:pPr marL="0" indent="0" algn="l" fontAlgn="base">
              <a:buNone/>
              <a:tabLst>
                <a:tab pos="1254125" algn="l"/>
              </a:tabLst>
            </a:pPr>
            <a:r>
              <a:rPr lang="nl-NL" sz="1800" dirty="0">
                <a:solidFill>
                  <a:srgbClr val="262626"/>
                </a:solidFill>
                <a:effectLst/>
                <a:latin typeface="Barlow" panose="00000500000000000000" pitchFamily="2" charset="0"/>
                <a:ea typeface="Calibri" panose="020F0502020204030204" pitchFamily="34" charset="0"/>
              </a:rPr>
              <a:t>19.20 uur	Deel 2: Informatie m.e.r.-beoordeling </a:t>
            </a:r>
          </a:p>
          <a:p>
            <a:pPr marL="0" indent="0" algn="l" fontAlgn="base">
              <a:buNone/>
              <a:tabLst>
                <a:tab pos="1254125" algn="l"/>
              </a:tabLst>
            </a:pPr>
            <a:r>
              <a:rPr lang="nl-NL" dirty="0">
                <a:solidFill>
                  <a:srgbClr val="262626"/>
                </a:solidFill>
                <a:latin typeface="Barlow" panose="00000500000000000000" pitchFamily="2" charset="0"/>
                <a:ea typeface="Calibri" panose="020F0502020204030204" pitchFamily="34" charset="0"/>
              </a:rPr>
              <a:t>		1. Algemeen en voortgang (Franci Vanweert)</a:t>
            </a:r>
          </a:p>
          <a:p>
            <a:pPr marL="0" indent="0" algn="l" fontAlgn="base">
              <a:buNone/>
              <a:tabLst>
                <a:tab pos="1254125" algn="l"/>
              </a:tabLst>
            </a:pPr>
            <a:r>
              <a:rPr lang="nl-NL" sz="1800" dirty="0">
                <a:solidFill>
                  <a:srgbClr val="262626"/>
                </a:solidFill>
                <a:effectLst/>
                <a:latin typeface="Barlow" panose="00000500000000000000" pitchFamily="2" charset="0"/>
                <a:ea typeface="Calibri" panose="020F0502020204030204" pitchFamily="34" charset="0"/>
              </a:rPr>
              <a:t>		2. Geluid,  externe veiligheid, klimaat en ruimtegebruik (K</a:t>
            </a:r>
            <a:r>
              <a:rPr lang="nl-NL" dirty="0">
                <a:solidFill>
                  <a:srgbClr val="262626"/>
                </a:solidFill>
                <a:latin typeface="Barlow" panose="00000500000000000000" pitchFamily="2" charset="0"/>
                <a:ea typeface="Calibri" panose="020F0502020204030204" pitchFamily="34" charset="0"/>
              </a:rPr>
              <a:t>jeld</a:t>
            </a:r>
            <a:r>
              <a:rPr lang="nl-NL" sz="1800" dirty="0">
                <a:solidFill>
                  <a:srgbClr val="262626"/>
                </a:solidFill>
                <a:effectLst/>
                <a:latin typeface="Barlow" panose="00000500000000000000" pitchFamily="2" charset="0"/>
                <a:ea typeface="Calibri" panose="020F0502020204030204" pitchFamily="34" charset="0"/>
              </a:rPr>
              <a:t> Vinkx)</a:t>
            </a:r>
            <a:endParaRPr lang="nl-NL" sz="1800" dirty="0">
              <a:effectLst/>
              <a:latin typeface="Calibri" panose="020F0502020204030204" pitchFamily="34" charset="0"/>
              <a:ea typeface="Calibri" panose="020F0502020204030204" pitchFamily="34" charset="0"/>
            </a:endParaRPr>
          </a:p>
          <a:p>
            <a:pPr marL="0" indent="0" algn="l" fontAlgn="base">
              <a:buNone/>
              <a:tabLst>
                <a:tab pos="1254125" algn="l"/>
              </a:tabLst>
            </a:pPr>
            <a:r>
              <a:rPr lang="nl-NL" sz="1800" dirty="0">
                <a:solidFill>
                  <a:srgbClr val="262626"/>
                </a:solidFill>
                <a:effectLst/>
                <a:latin typeface="Barlow" panose="00000500000000000000" pitchFamily="2" charset="0"/>
                <a:ea typeface="Calibri" panose="020F0502020204030204" pitchFamily="34" charset="0"/>
              </a:rPr>
              <a:t>	        	3. Luchtkwaliteit, stikstof, geur, zeer zorgwekkende stoffen, gezondheid en 		overige aspecten (Franci Vanweert)</a:t>
            </a:r>
            <a:endParaRPr lang="nl-NL" sz="1800" dirty="0">
              <a:effectLst/>
              <a:latin typeface="Calibri" panose="020F0502020204030204" pitchFamily="34" charset="0"/>
              <a:ea typeface="Calibri" panose="020F0502020204030204" pitchFamily="34" charset="0"/>
            </a:endParaRPr>
          </a:p>
          <a:p>
            <a:pPr marL="0" indent="0" algn="l" fontAlgn="base">
              <a:buNone/>
              <a:tabLst>
                <a:tab pos="1254125" algn="l"/>
              </a:tabLst>
            </a:pPr>
            <a:r>
              <a:rPr lang="nl-NL" sz="1800" dirty="0">
                <a:solidFill>
                  <a:srgbClr val="262626"/>
                </a:solidFill>
                <a:effectLst/>
                <a:latin typeface="Barlow" panose="00000500000000000000" pitchFamily="2" charset="0"/>
                <a:ea typeface="Calibri" panose="020F0502020204030204" pitchFamily="34" charset="0"/>
              </a:rPr>
              <a:t>20.20 uur	Pauze</a:t>
            </a:r>
            <a:endParaRPr lang="nl-NL" sz="1800" dirty="0">
              <a:effectLst/>
              <a:latin typeface="Calibri" panose="020F0502020204030204" pitchFamily="34" charset="0"/>
              <a:ea typeface="Calibri" panose="020F0502020204030204" pitchFamily="34" charset="0"/>
            </a:endParaRPr>
          </a:p>
          <a:p>
            <a:pPr marL="0" indent="0" algn="l" defTabSz="628650" fontAlgn="base">
              <a:buNone/>
              <a:tabLst>
                <a:tab pos="1254125" algn="l"/>
              </a:tabLst>
            </a:pPr>
            <a:r>
              <a:rPr lang="nl-NL" sz="1800" dirty="0">
                <a:solidFill>
                  <a:srgbClr val="262626"/>
                </a:solidFill>
                <a:effectLst/>
                <a:latin typeface="Barlow" panose="00000500000000000000" pitchFamily="2" charset="0"/>
                <a:ea typeface="Calibri" panose="020F0502020204030204" pitchFamily="34" charset="0"/>
              </a:rPr>
              <a:t>20.30 uur	Deel 3: Gelegenheid tot het individueel stellen van vragen</a:t>
            </a:r>
            <a:endParaRPr lang="nl-NL" dirty="0"/>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p:txBody>
          <a:bodyPr/>
          <a:lstStyle/>
          <a:p>
            <a:r>
              <a:rPr lang="nl-NL" dirty="0">
                <a:latin typeface="Arial"/>
                <a:cs typeface="Arial"/>
              </a:rPr>
              <a:t>Programma</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Tree>
    <p:extLst>
      <p:ext uri="{BB962C8B-B14F-4D97-AF65-F5344CB8AC3E}">
        <p14:creationId xmlns:p14="http://schemas.microsoft.com/office/powerpoint/2010/main" val="2761241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70"/>
            <a:ext cx="9177612" cy="3506352"/>
          </a:xfrm>
        </p:spPr>
        <p:txBody>
          <a:bodyPr vert="horz" lIns="0" tIns="45720" rIns="91440" bIns="45720" rtlCol="0" anchor="t">
            <a:normAutofit/>
          </a:bodyPr>
          <a:lstStyle/>
          <a:p>
            <a:pPr marL="0" indent="0" fontAlgn="base">
              <a:buNone/>
            </a:pPr>
            <a:endParaRPr lang="nl-NL" sz="1500" dirty="0">
              <a:solidFill>
                <a:srgbClr val="262626"/>
              </a:solidFill>
              <a:latin typeface="Barlow" panose="00000500000000000000" pitchFamily="2" charset="0"/>
              <a:ea typeface="Calibri" panose="020F0502020204030204" pitchFamily="34" charset="0"/>
            </a:endParaRPr>
          </a:p>
          <a:p>
            <a:pPr marL="0" indent="0" fontAlgn="base">
              <a:buNone/>
            </a:pPr>
            <a:endParaRPr lang="nl-NL" sz="1500" dirty="0">
              <a:solidFill>
                <a:srgbClr val="262626"/>
              </a:solidFill>
              <a:effectLst/>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dirty="0">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5940425" cy="884190"/>
          </a:xfrm>
        </p:spPr>
        <p:txBody>
          <a:bodyPr>
            <a:normAutofit/>
          </a:bodyPr>
          <a:lstStyle/>
          <a:p>
            <a:r>
              <a:rPr lang="nl-NL" dirty="0">
                <a:latin typeface="Arial"/>
                <a:cs typeface="Arial"/>
              </a:rPr>
              <a:t>Luchtkwaliteit</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pic>
        <p:nvPicPr>
          <p:cNvPr id="9" name="Afbeelding 8">
            <a:extLst>
              <a:ext uri="{FF2B5EF4-FFF2-40B4-BE49-F238E27FC236}">
                <a16:creationId xmlns:a16="http://schemas.microsoft.com/office/drawing/2014/main" id="{F08FFE1B-8608-1488-2D50-C1DA686F4A04}"/>
              </a:ext>
            </a:extLst>
          </p:cNvPr>
          <p:cNvPicPr>
            <a:picLocks noChangeAspect="1"/>
          </p:cNvPicPr>
          <p:nvPr/>
        </p:nvPicPr>
        <p:blipFill>
          <a:blip r:embed="rId5"/>
          <a:stretch>
            <a:fillRect/>
          </a:stretch>
        </p:blipFill>
        <p:spPr>
          <a:xfrm>
            <a:off x="931152" y="1964659"/>
            <a:ext cx="9850455" cy="4325861"/>
          </a:xfrm>
          <a:prstGeom prst="rect">
            <a:avLst/>
          </a:prstGeom>
        </p:spPr>
      </p:pic>
    </p:spTree>
    <p:extLst>
      <p:ext uri="{BB962C8B-B14F-4D97-AF65-F5344CB8AC3E}">
        <p14:creationId xmlns:p14="http://schemas.microsoft.com/office/powerpoint/2010/main" val="2444812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70"/>
            <a:ext cx="9177612" cy="3506352"/>
          </a:xfrm>
        </p:spPr>
        <p:txBody>
          <a:bodyPr vert="horz" lIns="0" tIns="45720" rIns="91440" bIns="45720" rtlCol="0" anchor="t">
            <a:normAutofit/>
          </a:bodyPr>
          <a:lstStyle/>
          <a:p>
            <a:pPr marL="0" indent="0" fontAlgn="base">
              <a:buNone/>
            </a:pPr>
            <a:endParaRPr lang="nl-NL" sz="1500" dirty="0">
              <a:solidFill>
                <a:srgbClr val="262626"/>
              </a:solidFill>
              <a:latin typeface="Barlow" panose="00000500000000000000" pitchFamily="2" charset="0"/>
              <a:ea typeface="Calibri" panose="020F0502020204030204" pitchFamily="34" charset="0"/>
            </a:endParaRPr>
          </a:p>
          <a:p>
            <a:pPr marL="0" indent="0" fontAlgn="base">
              <a:buNone/>
            </a:pPr>
            <a:endParaRPr lang="nl-NL" sz="1500" dirty="0">
              <a:solidFill>
                <a:srgbClr val="262626"/>
              </a:solidFill>
              <a:effectLst/>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dirty="0">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5940425" cy="884190"/>
          </a:xfrm>
        </p:spPr>
        <p:txBody>
          <a:bodyPr>
            <a:normAutofit/>
          </a:bodyPr>
          <a:lstStyle/>
          <a:p>
            <a:r>
              <a:rPr lang="nl-NL" dirty="0">
                <a:latin typeface="Arial"/>
                <a:cs typeface="Arial"/>
              </a:rPr>
              <a:t>Luchtkwaliteit</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pic>
        <p:nvPicPr>
          <p:cNvPr id="8" name="Afbeelding 7">
            <a:extLst>
              <a:ext uri="{FF2B5EF4-FFF2-40B4-BE49-F238E27FC236}">
                <a16:creationId xmlns:a16="http://schemas.microsoft.com/office/drawing/2014/main" id="{6D871CF5-7F8E-C4D7-82C5-ACF0EDC3CF1E}"/>
              </a:ext>
            </a:extLst>
          </p:cNvPr>
          <p:cNvPicPr>
            <a:picLocks noChangeAspect="1"/>
          </p:cNvPicPr>
          <p:nvPr/>
        </p:nvPicPr>
        <p:blipFill>
          <a:blip r:embed="rId5"/>
          <a:stretch>
            <a:fillRect/>
          </a:stretch>
        </p:blipFill>
        <p:spPr>
          <a:xfrm>
            <a:off x="528117" y="2184082"/>
            <a:ext cx="11534775" cy="3952875"/>
          </a:xfrm>
          <a:prstGeom prst="rect">
            <a:avLst/>
          </a:prstGeom>
        </p:spPr>
      </p:pic>
    </p:spTree>
    <p:extLst>
      <p:ext uri="{BB962C8B-B14F-4D97-AF65-F5344CB8AC3E}">
        <p14:creationId xmlns:p14="http://schemas.microsoft.com/office/powerpoint/2010/main" val="315192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70"/>
            <a:ext cx="9177612" cy="3506352"/>
          </a:xfrm>
        </p:spPr>
        <p:txBody>
          <a:bodyPr vert="horz" lIns="0" tIns="45720" rIns="91440" bIns="45720" rtlCol="0" anchor="t">
            <a:normAutofit/>
          </a:bodyPr>
          <a:lstStyle/>
          <a:p>
            <a:pPr marL="0" indent="0" fontAlgn="base">
              <a:buNone/>
            </a:pPr>
            <a:endParaRPr lang="nl-NL" sz="1500" dirty="0">
              <a:solidFill>
                <a:srgbClr val="262626"/>
              </a:solidFill>
              <a:latin typeface="Barlow" panose="00000500000000000000" pitchFamily="2" charset="0"/>
              <a:ea typeface="Calibri" panose="020F0502020204030204" pitchFamily="34" charset="0"/>
            </a:endParaRPr>
          </a:p>
          <a:p>
            <a:pPr marL="0" indent="0" fontAlgn="base">
              <a:buNone/>
            </a:pPr>
            <a:endParaRPr lang="nl-NL" sz="1500" dirty="0">
              <a:solidFill>
                <a:srgbClr val="262626"/>
              </a:solidFill>
              <a:effectLst/>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dirty="0">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5940425" cy="884190"/>
          </a:xfrm>
        </p:spPr>
        <p:txBody>
          <a:bodyPr>
            <a:normAutofit/>
          </a:bodyPr>
          <a:lstStyle/>
          <a:p>
            <a:r>
              <a:rPr lang="nl-NL" dirty="0">
                <a:latin typeface="Arial"/>
                <a:cs typeface="Arial"/>
              </a:rPr>
              <a:t>Luchtkwaliteit</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pic>
        <p:nvPicPr>
          <p:cNvPr id="8" name="Afbeelding 7">
            <a:extLst>
              <a:ext uri="{FF2B5EF4-FFF2-40B4-BE49-F238E27FC236}">
                <a16:creationId xmlns:a16="http://schemas.microsoft.com/office/drawing/2014/main" id="{E732C670-187D-1200-8702-FBC9889B2791}"/>
              </a:ext>
            </a:extLst>
          </p:cNvPr>
          <p:cNvPicPr>
            <a:picLocks noChangeAspect="1"/>
          </p:cNvPicPr>
          <p:nvPr/>
        </p:nvPicPr>
        <p:blipFill>
          <a:blip r:embed="rId5"/>
          <a:stretch>
            <a:fillRect/>
          </a:stretch>
        </p:blipFill>
        <p:spPr>
          <a:xfrm>
            <a:off x="4044921" y="806022"/>
            <a:ext cx="7477125" cy="5743575"/>
          </a:xfrm>
          <a:prstGeom prst="rect">
            <a:avLst/>
          </a:prstGeom>
        </p:spPr>
      </p:pic>
    </p:spTree>
    <p:extLst>
      <p:ext uri="{BB962C8B-B14F-4D97-AF65-F5344CB8AC3E}">
        <p14:creationId xmlns:p14="http://schemas.microsoft.com/office/powerpoint/2010/main" val="1046614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70"/>
            <a:ext cx="9177612" cy="3506352"/>
          </a:xfrm>
        </p:spPr>
        <p:txBody>
          <a:bodyPr vert="horz" lIns="0" tIns="45720" rIns="91440" bIns="45720" rtlCol="0" anchor="t">
            <a:normAutofit/>
          </a:bodyPr>
          <a:lstStyle/>
          <a:p>
            <a:pPr marL="0" indent="0" fontAlgn="base">
              <a:buNone/>
            </a:pPr>
            <a:r>
              <a:rPr lang="nl-NL" sz="1500" u="sng" dirty="0">
                <a:solidFill>
                  <a:srgbClr val="262626"/>
                </a:solidFill>
                <a:latin typeface="Barlow" panose="00000500000000000000" pitchFamily="2" charset="0"/>
                <a:ea typeface="Calibri" panose="020F0502020204030204" pitchFamily="34" charset="0"/>
              </a:rPr>
              <a:t>Nieuwe informatie:</a:t>
            </a:r>
            <a:r>
              <a:rPr lang="nl-NL" sz="1500" dirty="0">
                <a:solidFill>
                  <a:srgbClr val="262626"/>
                </a:solidFill>
                <a:latin typeface="Barlow" panose="00000500000000000000" pitchFamily="2" charset="0"/>
                <a:ea typeface="Calibri" panose="020F0502020204030204" pitchFamily="34" charset="0"/>
              </a:rPr>
              <a:t> </a:t>
            </a:r>
          </a:p>
          <a:p>
            <a:pPr fontAlgn="base"/>
            <a:r>
              <a:rPr lang="nl-NL" sz="1500" dirty="0">
                <a:solidFill>
                  <a:srgbClr val="262626"/>
                </a:solidFill>
                <a:latin typeface="Barlow" panose="00000500000000000000" pitchFamily="2" charset="0"/>
                <a:ea typeface="Calibri" panose="020F0502020204030204" pitchFamily="34" charset="0"/>
              </a:rPr>
              <a:t>Onderzoek van  Adecs in opdracht van  Ministerie van IenW, gerapporteerd op 8 december 2023: “Bijdrage Luchtvaart aan lokale luchtkwaliteit”</a:t>
            </a:r>
            <a:br>
              <a:rPr lang="nl-NL" sz="1500" dirty="0">
                <a:solidFill>
                  <a:srgbClr val="262626"/>
                </a:solidFill>
                <a:latin typeface="Barlow" panose="00000500000000000000" pitchFamily="2" charset="0"/>
                <a:ea typeface="Calibri" panose="020F0502020204030204" pitchFamily="34" charset="0"/>
              </a:rPr>
            </a:br>
            <a:br>
              <a:rPr lang="nl-NL" sz="1500" dirty="0">
                <a:solidFill>
                  <a:srgbClr val="262626"/>
                </a:solidFill>
                <a:latin typeface="Barlow" panose="00000500000000000000" pitchFamily="2" charset="0"/>
                <a:ea typeface="Calibri" panose="020F0502020204030204" pitchFamily="34" charset="0"/>
              </a:rPr>
            </a:br>
            <a:r>
              <a:rPr lang="nl-NL" sz="1500" dirty="0">
                <a:solidFill>
                  <a:srgbClr val="262626"/>
                </a:solidFill>
                <a:latin typeface="Barlow" panose="00000500000000000000" pitchFamily="2" charset="0"/>
                <a:ea typeface="Calibri" panose="020F0502020204030204" pitchFamily="34" charset="0"/>
              </a:rPr>
              <a:t>Bijdrage MAA aan concentraties luchtkwaliteit voor 2019:</a:t>
            </a:r>
          </a:p>
          <a:p>
            <a:pPr marL="0" indent="0" fontAlgn="base">
              <a:buNone/>
            </a:pPr>
            <a:r>
              <a:rPr lang="nl-NL" sz="1500" dirty="0">
                <a:solidFill>
                  <a:srgbClr val="262626"/>
                </a:solidFill>
                <a:latin typeface="Barlow" panose="00000500000000000000" pitchFamily="2" charset="0"/>
                <a:ea typeface="Calibri" panose="020F0502020204030204" pitchFamily="34" charset="0"/>
              </a:rPr>
              <a:t>	- NO</a:t>
            </a:r>
            <a:r>
              <a:rPr lang="nl-NL" sz="1500" baseline="-25000" dirty="0">
                <a:solidFill>
                  <a:srgbClr val="262626"/>
                </a:solidFill>
                <a:latin typeface="Barlow" panose="00000500000000000000" pitchFamily="2" charset="0"/>
                <a:ea typeface="Calibri" panose="020F0502020204030204" pitchFamily="34" charset="0"/>
              </a:rPr>
              <a:t>2</a:t>
            </a:r>
            <a:r>
              <a:rPr lang="nl-NL" sz="1500" dirty="0">
                <a:solidFill>
                  <a:srgbClr val="262626"/>
                </a:solidFill>
                <a:latin typeface="Barlow" panose="00000500000000000000" pitchFamily="2" charset="0"/>
                <a:ea typeface="Calibri" panose="020F0502020204030204" pitchFamily="34" charset="0"/>
              </a:rPr>
              <a:t>: 	op grens luchthaventerrein: </a:t>
            </a:r>
            <a:r>
              <a:rPr lang="nl-NL" sz="1500" u="sng" dirty="0">
                <a:solidFill>
                  <a:srgbClr val="262626"/>
                </a:solidFill>
                <a:latin typeface="Barlow" panose="00000500000000000000" pitchFamily="2" charset="0"/>
                <a:ea typeface="Calibri" panose="020F0502020204030204" pitchFamily="34" charset="0"/>
              </a:rPr>
              <a:t>&lt;</a:t>
            </a:r>
            <a:r>
              <a:rPr lang="nl-NL" sz="1500" dirty="0">
                <a:solidFill>
                  <a:srgbClr val="262626"/>
                </a:solidFill>
                <a:latin typeface="Barlow" panose="00000500000000000000" pitchFamily="2" charset="0"/>
                <a:ea typeface="Calibri" panose="020F0502020204030204" pitchFamily="34" charset="0"/>
              </a:rPr>
              <a:t> 0,63 </a:t>
            </a:r>
            <a:r>
              <a:rPr lang="el-GR" sz="1500" dirty="0">
                <a:solidFill>
                  <a:srgbClr val="262626"/>
                </a:solidFill>
                <a:latin typeface="Barlow" panose="00000500000000000000" pitchFamily="2" charset="0"/>
                <a:ea typeface="Calibri" panose="020F0502020204030204" pitchFamily="34" charset="0"/>
              </a:rPr>
              <a:t>μ</a:t>
            </a:r>
            <a:r>
              <a:rPr lang="nl-NL" sz="1500" dirty="0">
                <a:solidFill>
                  <a:srgbClr val="262626"/>
                </a:solidFill>
                <a:latin typeface="Barlow" panose="00000500000000000000" pitchFamily="2" charset="0"/>
                <a:ea typeface="Calibri" panose="020F0502020204030204" pitchFamily="34" charset="0"/>
              </a:rPr>
              <a:t>g/m</a:t>
            </a:r>
            <a:r>
              <a:rPr lang="nl-NL" sz="1500" baseline="30000" dirty="0">
                <a:solidFill>
                  <a:srgbClr val="262626"/>
                </a:solidFill>
                <a:latin typeface="Barlow" panose="00000500000000000000" pitchFamily="2" charset="0"/>
                <a:ea typeface="Calibri" panose="020F0502020204030204" pitchFamily="34" charset="0"/>
              </a:rPr>
              <a:t>3 </a:t>
            </a:r>
            <a:r>
              <a:rPr lang="nl-NL" sz="1500" dirty="0">
                <a:solidFill>
                  <a:srgbClr val="262626"/>
                </a:solidFill>
                <a:latin typeface="Barlow" panose="00000500000000000000" pitchFamily="2" charset="0"/>
                <a:ea typeface="Calibri" panose="020F0502020204030204" pitchFamily="34" charset="0"/>
              </a:rPr>
              <a:t>(= 3,7%) </a:t>
            </a:r>
          </a:p>
          <a:p>
            <a:pPr marL="0" marR="0" lvl="0" indent="0" algn="l" defTabSz="914400" rtl="0" eaLnBrk="1" fontAlgn="base" latinLnBrk="0" hangingPunct="1">
              <a:lnSpc>
                <a:spcPct val="90000"/>
              </a:lnSpc>
              <a:spcBef>
                <a:spcPts val="1000"/>
              </a:spcBef>
              <a:spcAft>
                <a:spcPts val="0"/>
              </a:spcAft>
              <a:buClr>
                <a:srgbClr val="F08100"/>
              </a:buClr>
              <a:buSzTx/>
              <a:buFont typeface="Arial" panose="020B0604020202020204" pitchFamily="34" charset="0"/>
              <a:buNone/>
              <a:tabLst/>
              <a:defRPr/>
            </a:pPr>
            <a:r>
              <a:rPr lang="nl-NL" sz="1500" dirty="0">
                <a:solidFill>
                  <a:srgbClr val="262626"/>
                </a:solidFill>
                <a:latin typeface="Barlow" panose="00000500000000000000" pitchFamily="2" charset="0"/>
                <a:ea typeface="Calibri" panose="020F0502020204030204" pitchFamily="34" charset="0"/>
              </a:rPr>
              <a:t>		in woonkernen </a:t>
            </a:r>
            <a:r>
              <a:rPr lang="nl-NL" sz="1500" u="sng" dirty="0">
                <a:solidFill>
                  <a:srgbClr val="262626"/>
                </a:solidFill>
                <a:latin typeface="Barlow" panose="00000500000000000000" pitchFamily="2" charset="0"/>
                <a:ea typeface="Calibri" panose="020F0502020204030204" pitchFamily="34" charset="0"/>
              </a:rPr>
              <a:t>&lt;</a:t>
            </a:r>
            <a:r>
              <a:rPr lang="nl-NL" sz="1500" dirty="0">
                <a:solidFill>
                  <a:srgbClr val="262626"/>
                </a:solidFill>
                <a:latin typeface="Barlow" panose="00000500000000000000" pitchFamily="2" charset="0"/>
                <a:ea typeface="Calibri" panose="020F0502020204030204" pitchFamily="34" charset="0"/>
              </a:rPr>
              <a:t> 0,33 </a:t>
            </a:r>
            <a:r>
              <a:rPr kumimoji="0" lang="el-GR"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μ</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g/m</a:t>
            </a:r>
            <a:r>
              <a:rPr kumimoji="0" lang="nl-NL" sz="1500" b="0" i="0" u="none" strike="noStrike" kern="1200" cap="none" spc="0" normalizeH="0" baseline="30000" noProof="0" dirty="0">
                <a:ln>
                  <a:noFill/>
                </a:ln>
                <a:solidFill>
                  <a:srgbClr val="262626"/>
                </a:solidFill>
                <a:effectLst/>
                <a:uLnTx/>
                <a:uFillTx/>
                <a:latin typeface="Barlow" panose="00000500000000000000" pitchFamily="2" charset="0"/>
                <a:ea typeface="Calibri" panose="020F0502020204030204" pitchFamily="34" charset="0"/>
                <a:cs typeface="Arial" charset="0"/>
              </a:rPr>
              <a:t>3 </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 2,1%) </a:t>
            </a:r>
            <a:endParaRPr lang="nl-NL" sz="1500" dirty="0">
              <a:solidFill>
                <a:srgbClr val="262626"/>
              </a:solidFill>
              <a:latin typeface="Barlow" panose="00000500000000000000" pitchFamily="2" charset="0"/>
              <a:ea typeface="Calibri" panose="020F0502020204030204" pitchFamily="34" charset="0"/>
            </a:endParaRPr>
          </a:p>
          <a:p>
            <a:pPr marL="0" indent="0" fontAlgn="base">
              <a:buNone/>
            </a:pPr>
            <a:r>
              <a:rPr lang="nl-NL" sz="1500" dirty="0">
                <a:solidFill>
                  <a:srgbClr val="262626"/>
                </a:solidFill>
                <a:latin typeface="Barlow" panose="00000500000000000000" pitchFamily="2" charset="0"/>
                <a:ea typeface="Calibri" panose="020F0502020204030204" pitchFamily="34" charset="0"/>
              </a:rPr>
              <a:t>		grenswaarde: 40 </a:t>
            </a:r>
            <a:r>
              <a:rPr lang="el-GR" sz="1500" dirty="0">
                <a:solidFill>
                  <a:srgbClr val="262626"/>
                </a:solidFill>
                <a:latin typeface="Barlow" panose="00000500000000000000" pitchFamily="2" charset="0"/>
                <a:ea typeface="Calibri" panose="020F0502020204030204" pitchFamily="34" charset="0"/>
              </a:rPr>
              <a:t>μ</a:t>
            </a:r>
            <a:r>
              <a:rPr lang="nl-NL" sz="1500" dirty="0">
                <a:solidFill>
                  <a:srgbClr val="262626"/>
                </a:solidFill>
                <a:latin typeface="Barlow" panose="00000500000000000000" pitchFamily="2" charset="0"/>
                <a:ea typeface="Calibri" panose="020F0502020204030204" pitchFamily="34" charset="0"/>
              </a:rPr>
              <a:t>g/m</a:t>
            </a:r>
            <a:r>
              <a:rPr lang="nl-NL" sz="1500" baseline="30000" dirty="0">
                <a:solidFill>
                  <a:srgbClr val="262626"/>
                </a:solidFill>
                <a:latin typeface="Barlow" panose="00000500000000000000" pitchFamily="2" charset="0"/>
                <a:ea typeface="Calibri" panose="020F0502020204030204" pitchFamily="34" charset="0"/>
              </a:rPr>
              <a:t>3</a:t>
            </a:r>
          </a:p>
          <a:p>
            <a:pPr marL="0" marR="0" lvl="0" indent="0" algn="l" defTabSz="914400" rtl="0" eaLnBrk="1" fontAlgn="base" latinLnBrk="0" hangingPunct="1">
              <a:lnSpc>
                <a:spcPct val="90000"/>
              </a:lnSpc>
              <a:spcBef>
                <a:spcPts val="1000"/>
              </a:spcBef>
              <a:spcAft>
                <a:spcPts val="0"/>
              </a:spcAft>
              <a:buClr>
                <a:srgbClr val="F08100"/>
              </a:buClr>
              <a:buSzTx/>
              <a:buFont typeface="Arial" panose="020B0604020202020204" pitchFamily="34" charset="0"/>
              <a:buNone/>
              <a:tabLst/>
              <a:defRPr/>
            </a:pPr>
            <a:r>
              <a:rPr lang="nl-NL" sz="1500" baseline="30000" dirty="0">
                <a:solidFill>
                  <a:srgbClr val="262626"/>
                </a:solidFill>
                <a:latin typeface="Barlow" panose="00000500000000000000" pitchFamily="2" charset="0"/>
                <a:ea typeface="Calibri" panose="020F0502020204030204" pitchFamily="34" charset="0"/>
              </a:rPr>
              <a:t>	</a:t>
            </a:r>
            <a:r>
              <a:rPr lang="nl-NL" sz="1500" dirty="0">
                <a:solidFill>
                  <a:srgbClr val="262626"/>
                </a:solidFill>
                <a:latin typeface="Barlow" panose="00000500000000000000" pitchFamily="2" charset="0"/>
                <a:ea typeface="Calibri" panose="020F0502020204030204" pitchFamily="34" charset="0"/>
              </a:rPr>
              <a:t>- PM</a:t>
            </a:r>
            <a:r>
              <a:rPr lang="nl-NL" sz="1500" baseline="-25000" dirty="0">
                <a:solidFill>
                  <a:srgbClr val="262626"/>
                </a:solidFill>
                <a:latin typeface="Barlow" panose="00000500000000000000" pitchFamily="2" charset="0"/>
                <a:ea typeface="Calibri" panose="020F0502020204030204" pitchFamily="34" charset="0"/>
              </a:rPr>
              <a:t>2,5</a:t>
            </a:r>
            <a:r>
              <a:rPr lang="nl-NL" sz="1500" dirty="0">
                <a:solidFill>
                  <a:srgbClr val="262626"/>
                </a:solidFill>
                <a:latin typeface="Barlow" panose="00000500000000000000" pitchFamily="2" charset="0"/>
                <a:ea typeface="Calibri" panose="020F0502020204030204" pitchFamily="34" charset="0"/>
              </a:rPr>
              <a:t>:</a:t>
            </a:r>
            <a:r>
              <a:rPr lang="nl-NL" sz="1500" baseline="30000" dirty="0">
                <a:solidFill>
                  <a:srgbClr val="262626"/>
                </a:solidFill>
                <a:latin typeface="Barlow" panose="00000500000000000000" pitchFamily="2" charset="0"/>
                <a:ea typeface="Calibri" panose="020F0502020204030204" pitchFamily="34" charset="0"/>
              </a:rPr>
              <a:t>	</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op grens luchthaventerrein: </a:t>
            </a:r>
            <a:r>
              <a:rPr kumimoji="0" lang="nl-NL" sz="1500" b="0" i="0" u="sng"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&lt;</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 0,022 </a:t>
            </a:r>
            <a:r>
              <a:rPr kumimoji="0" lang="el-GR"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μ</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g/m</a:t>
            </a:r>
            <a:r>
              <a:rPr kumimoji="0" lang="nl-NL" sz="1500" b="0" i="0" u="none" strike="noStrike" kern="1200" cap="none" spc="0" normalizeH="0" baseline="30000" noProof="0" dirty="0">
                <a:ln>
                  <a:noFill/>
                </a:ln>
                <a:solidFill>
                  <a:srgbClr val="262626"/>
                </a:solidFill>
                <a:effectLst/>
                <a:uLnTx/>
                <a:uFillTx/>
                <a:latin typeface="Barlow" panose="00000500000000000000" pitchFamily="2" charset="0"/>
                <a:ea typeface="Calibri" panose="020F0502020204030204" pitchFamily="34" charset="0"/>
                <a:cs typeface="Arial" charset="0"/>
              </a:rPr>
              <a:t>3 </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 0,22%) </a:t>
            </a:r>
          </a:p>
          <a:p>
            <a:pPr marL="0" marR="0" lvl="0" indent="0" algn="l" defTabSz="914400" rtl="0" eaLnBrk="1" fontAlgn="base" latinLnBrk="0" hangingPunct="1">
              <a:lnSpc>
                <a:spcPct val="90000"/>
              </a:lnSpc>
              <a:spcBef>
                <a:spcPts val="1000"/>
              </a:spcBef>
              <a:spcAft>
                <a:spcPts val="0"/>
              </a:spcAft>
              <a:buClr>
                <a:srgbClr val="F08100"/>
              </a:buClr>
              <a:buSzTx/>
              <a:buFont typeface="Arial" panose="020B0604020202020204" pitchFamily="34" charset="0"/>
              <a:buNone/>
              <a:tabLst/>
              <a:defRPr/>
            </a:pP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		in woonkernen </a:t>
            </a:r>
            <a:r>
              <a:rPr kumimoji="0" lang="nl-NL" sz="1500" b="0" i="0" u="sng"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&lt;</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 0,011 </a:t>
            </a:r>
            <a:r>
              <a:rPr kumimoji="0" lang="el-GR"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μ</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g/m</a:t>
            </a:r>
            <a:r>
              <a:rPr kumimoji="0" lang="nl-NL" sz="1500" b="0" i="0" u="none" strike="noStrike" kern="1200" cap="none" spc="0" normalizeH="0" baseline="30000" noProof="0" dirty="0">
                <a:ln>
                  <a:noFill/>
                </a:ln>
                <a:solidFill>
                  <a:srgbClr val="262626"/>
                </a:solidFill>
                <a:effectLst/>
                <a:uLnTx/>
                <a:uFillTx/>
                <a:latin typeface="Barlow" panose="00000500000000000000" pitchFamily="2" charset="0"/>
                <a:ea typeface="Calibri" panose="020F0502020204030204" pitchFamily="34" charset="0"/>
                <a:cs typeface="Arial" charset="0"/>
              </a:rPr>
              <a:t>3 </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 0,12%) </a:t>
            </a:r>
          </a:p>
          <a:p>
            <a:pPr marL="0" marR="0" lvl="0" indent="0" algn="l" defTabSz="914400" rtl="0" eaLnBrk="1" fontAlgn="base" latinLnBrk="0" hangingPunct="1">
              <a:lnSpc>
                <a:spcPct val="90000"/>
              </a:lnSpc>
              <a:spcBef>
                <a:spcPts val="1000"/>
              </a:spcBef>
              <a:spcAft>
                <a:spcPts val="0"/>
              </a:spcAft>
              <a:buClr>
                <a:srgbClr val="F08100"/>
              </a:buClr>
              <a:buSzTx/>
              <a:buFont typeface="Arial" panose="020B0604020202020204" pitchFamily="34" charset="0"/>
              <a:buNone/>
              <a:tabLst/>
              <a:defRPr/>
            </a:pP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		grenswaarde: 25 </a:t>
            </a:r>
            <a:r>
              <a:rPr kumimoji="0" lang="el-GR"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μ</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g/m</a:t>
            </a:r>
            <a:r>
              <a:rPr kumimoji="0" lang="nl-NL" sz="1500" b="0" i="0" u="none" strike="noStrike" kern="1200" cap="none" spc="0" normalizeH="0" baseline="30000" noProof="0" dirty="0">
                <a:ln>
                  <a:noFill/>
                </a:ln>
                <a:solidFill>
                  <a:srgbClr val="262626"/>
                </a:solidFill>
                <a:effectLst/>
                <a:uLnTx/>
                <a:uFillTx/>
                <a:latin typeface="Barlow" panose="00000500000000000000" pitchFamily="2" charset="0"/>
                <a:ea typeface="Calibri" panose="020F0502020204030204" pitchFamily="34" charset="0"/>
                <a:cs typeface="Arial" charset="0"/>
              </a:rPr>
              <a:t>3</a:t>
            </a:r>
          </a:p>
          <a:p>
            <a:pPr marL="0" indent="0" fontAlgn="base">
              <a:buNone/>
            </a:pPr>
            <a:endParaRPr lang="nl-NL" sz="1500" dirty="0">
              <a:solidFill>
                <a:srgbClr val="262626"/>
              </a:solidFill>
              <a:effectLst/>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dirty="0">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5940425" cy="884190"/>
          </a:xfrm>
        </p:spPr>
        <p:txBody>
          <a:bodyPr>
            <a:normAutofit/>
          </a:bodyPr>
          <a:lstStyle/>
          <a:p>
            <a:r>
              <a:rPr lang="nl-NL" dirty="0">
                <a:latin typeface="Arial"/>
                <a:cs typeface="Arial"/>
              </a:rPr>
              <a:t>Luchtkwaliteit</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Tree>
    <p:extLst>
      <p:ext uri="{BB962C8B-B14F-4D97-AF65-F5344CB8AC3E}">
        <p14:creationId xmlns:p14="http://schemas.microsoft.com/office/powerpoint/2010/main" val="2643231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4" y="3129570"/>
            <a:ext cx="10105841" cy="3506352"/>
          </a:xfrm>
        </p:spPr>
        <p:txBody>
          <a:bodyPr vert="horz" lIns="0" tIns="45720" rIns="91440" bIns="45720" rtlCol="0" anchor="t">
            <a:normAutofit/>
          </a:bodyPr>
          <a:lstStyle/>
          <a:p>
            <a:pPr marL="0" indent="0" fontAlgn="base">
              <a:buNone/>
            </a:pPr>
            <a:r>
              <a:rPr lang="nl-NL" sz="1500" u="sng" dirty="0">
                <a:solidFill>
                  <a:srgbClr val="262626"/>
                </a:solidFill>
                <a:latin typeface="Barlow" panose="00000500000000000000" pitchFamily="2" charset="0"/>
                <a:ea typeface="Calibri" panose="020F0502020204030204" pitchFamily="34" charset="0"/>
              </a:rPr>
              <a:t>Aangepast onderzoeksvoorstel:</a:t>
            </a:r>
            <a:endParaRPr kumimoji="0" lang="nl-NL" sz="1500" b="0" i="0" u="none" strike="noStrike" kern="1200" cap="none" spc="0" normalizeH="0" baseline="30000" noProof="0" dirty="0">
              <a:ln>
                <a:noFill/>
              </a:ln>
              <a:solidFill>
                <a:srgbClr val="262626"/>
              </a:solidFill>
              <a:effectLst/>
              <a:uLnTx/>
              <a:uFillTx/>
              <a:latin typeface="Barlow" panose="00000500000000000000" pitchFamily="2" charset="0"/>
              <a:ea typeface="Calibri" panose="020F0502020204030204" pitchFamily="34" charset="0"/>
              <a:cs typeface="Arial" charset="0"/>
            </a:endParaRPr>
          </a:p>
          <a:p>
            <a:pPr fontAlgn="base"/>
            <a:r>
              <a:rPr lang="nl-NL" sz="1500" b="1" dirty="0">
                <a:solidFill>
                  <a:srgbClr val="262626"/>
                </a:solidFill>
                <a:effectLst/>
                <a:latin typeface="Barlow" panose="00000500000000000000" pitchFamily="2" charset="0"/>
                <a:ea typeface="Calibri" panose="020F0502020204030204" pitchFamily="34" charset="0"/>
              </a:rPr>
              <a:t>PM</a:t>
            </a:r>
            <a:r>
              <a:rPr lang="nl-NL" sz="1500" b="1" baseline="-25000" dirty="0">
                <a:solidFill>
                  <a:srgbClr val="262626"/>
                </a:solidFill>
                <a:effectLst/>
                <a:latin typeface="Barlow" panose="00000500000000000000" pitchFamily="2" charset="0"/>
                <a:ea typeface="Calibri" panose="020F0502020204030204" pitchFamily="34" charset="0"/>
              </a:rPr>
              <a:t>10</a:t>
            </a:r>
            <a:r>
              <a:rPr lang="nl-NL" sz="1500" b="1" dirty="0">
                <a:solidFill>
                  <a:srgbClr val="262626"/>
                </a:solidFill>
                <a:effectLst/>
                <a:latin typeface="Barlow" panose="00000500000000000000" pitchFamily="2" charset="0"/>
                <a:ea typeface="Calibri" panose="020F0502020204030204" pitchFamily="34" charset="0"/>
              </a:rPr>
              <a:t>, PM</a:t>
            </a:r>
            <a:r>
              <a:rPr lang="nl-NL" sz="1500" b="1" baseline="-25000" dirty="0">
                <a:solidFill>
                  <a:srgbClr val="262626"/>
                </a:solidFill>
                <a:effectLst/>
                <a:latin typeface="Barlow" panose="00000500000000000000" pitchFamily="2" charset="0"/>
                <a:ea typeface="Calibri" panose="020F0502020204030204" pitchFamily="34" charset="0"/>
              </a:rPr>
              <a:t>2.5</a:t>
            </a:r>
            <a:r>
              <a:rPr lang="nl-NL" sz="1500" b="1" dirty="0">
                <a:solidFill>
                  <a:srgbClr val="262626"/>
                </a:solidFill>
                <a:effectLst/>
                <a:latin typeface="Barlow" panose="00000500000000000000" pitchFamily="2" charset="0"/>
                <a:ea typeface="Calibri" panose="020F0502020204030204" pitchFamily="34" charset="0"/>
              </a:rPr>
              <a:t>, </a:t>
            </a:r>
            <a:r>
              <a:rPr lang="nl-NL" sz="1500" b="1" dirty="0" err="1">
                <a:solidFill>
                  <a:srgbClr val="262626"/>
                </a:solidFill>
                <a:effectLst/>
                <a:latin typeface="Barlow" panose="00000500000000000000" pitchFamily="2" charset="0"/>
                <a:ea typeface="Calibri" panose="020F0502020204030204" pitchFamily="34" charset="0"/>
              </a:rPr>
              <a:t>NO</a:t>
            </a:r>
            <a:r>
              <a:rPr lang="nl-NL" sz="1500" b="1" baseline="-25000" dirty="0" err="1">
                <a:solidFill>
                  <a:srgbClr val="262626"/>
                </a:solidFill>
                <a:effectLst/>
                <a:latin typeface="Barlow" panose="00000500000000000000" pitchFamily="2" charset="0"/>
                <a:ea typeface="Calibri" panose="020F0502020204030204" pitchFamily="34" charset="0"/>
              </a:rPr>
              <a:t>x</a:t>
            </a:r>
            <a:r>
              <a:rPr lang="nl-NL" sz="1500" b="1" dirty="0">
                <a:solidFill>
                  <a:srgbClr val="262626"/>
                </a:solidFill>
                <a:effectLst/>
                <a:latin typeface="Barlow" panose="00000500000000000000" pitchFamily="2" charset="0"/>
                <a:ea typeface="Calibri" panose="020F0502020204030204" pitchFamily="34" charset="0"/>
              </a:rPr>
              <a:t>, elementair koolstof (EC</a:t>
            </a:r>
            <a:r>
              <a:rPr lang="nl-NL" sz="1500" b="1" dirty="0">
                <a:solidFill>
                  <a:srgbClr val="262626"/>
                </a:solidFill>
                <a:latin typeface="Barlow" panose="00000500000000000000" pitchFamily="2" charset="0"/>
                <a:ea typeface="Calibri" panose="020F0502020204030204" pitchFamily="34" charset="0"/>
              </a:rPr>
              <a:t>): </a:t>
            </a:r>
            <a:r>
              <a:rPr lang="nl-NL" sz="1500" dirty="0">
                <a:solidFill>
                  <a:srgbClr val="262626"/>
                </a:solidFill>
                <a:latin typeface="Barlow" panose="00000500000000000000" pitchFamily="2" charset="0"/>
                <a:ea typeface="Calibri" panose="020F0502020204030204" pitchFamily="34" charset="0"/>
              </a:rPr>
              <a:t>Effecten kwantitatief bepalen op basis van emissies lucht- en grondgebonden activiteiten</a:t>
            </a:r>
          </a:p>
          <a:p>
            <a:pPr fontAlgn="base"/>
            <a:r>
              <a:rPr lang="nl-NL" sz="1500" b="1" dirty="0">
                <a:solidFill>
                  <a:srgbClr val="262626"/>
                </a:solidFill>
                <a:effectLst/>
                <a:latin typeface="Barlow" panose="00000500000000000000" pitchFamily="2" charset="0"/>
                <a:ea typeface="Calibri" panose="020F0502020204030204" pitchFamily="34" charset="0"/>
              </a:rPr>
              <a:t>ultrafijn stof (UFP)</a:t>
            </a:r>
            <a:r>
              <a:rPr lang="nl-NL" sz="1500" dirty="0">
                <a:solidFill>
                  <a:srgbClr val="262626"/>
                </a:solidFill>
                <a:effectLst/>
                <a:latin typeface="Barlow" panose="00000500000000000000" pitchFamily="2" charset="0"/>
                <a:ea typeface="Calibri" panose="020F0502020204030204" pitchFamily="34" charset="0"/>
              </a:rPr>
              <a:t>: effecten kwalitatief bepalen op basis van emissies en metingen omgeving Schiphol en Schietecoven en metingen op het platform van MAA.</a:t>
            </a:r>
          </a:p>
          <a:p>
            <a:pPr fontAlgn="base"/>
            <a:r>
              <a:rPr lang="nl-NL" sz="1500" b="1" dirty="0">
                <a:solidFill>
                  <a:srgbClr val="262626"/>
                </a:solidFill>
                <a:latin typeface="Barlow" panose="00000500000000000000" pitchFamily="2" charset="0"/>
                <a:ea typeface="Calibri" panose="020F0502020204030204" pitchFamily="34" charset="0"/>
              </a:rPr>
              <a:t>ZZS (1,3-butadieen, formaldehyde, benzeen, 1-methylnaftaleen, naftaleen, 2-methylnaftaleen, </a:t>
            </a:r>
            <a:r>
              <a:rPr lang="nl-NL" sz="1500" b="1" dirty="0" err="1">
                <a:solidFill>
                  <a:srgbClr val="262626"/>
                </a:solidFill>
                <a:latin typeface="Barlow" panose="00000500000000000000" pitchFamily="2" charset="0"/>
                <a:ea typeface="Calibri" panose="020F0502020204030204" pitchFamily="34" charset="0"/>
              </a:rPr>
              <a:t>Isopropylbenzeen</a:t>
            </a:r>
            <a:r>
              <a:rPr lang="nl-NL" sz="1500" b="1" dirty="0">
                <a:solidFill>
                  <a:srgbClr val="262626"/>
                </a:solidFill>
                <a:latin typeface="Barlow" panose="00000500000000000000" pitchFamily="2" charset="0"/>
                <a:ea typeface="Calibri" panose="020F0502020204030204" pitchFamily="34" charset="0"/>
              </a:rPr>
              <a:t> en Crotonaldehyde): </a:t>
            </a:r>
          </a:p>
          <a:p>
            <a:pPr marL="0" indent="0" fontAlgn="base">
              <a:buNone/>
            </a:pPr>
            <a:r>
              <a:rPr lang="nl-NL" sz="1500" dirty="0">
                <a:solidFill>
                  <a:srgbClr val="262626"/>
                </a:solidFill>
                <a:latin typeface="Barlow" panose="00000500000000000000" pitchFamily="2" charset="0"/>
                <a:ea typeface="Calibri" panose="020F0502020204030204" pitchFamily="34" charset="0"/>
              </a:rPr>
              <a:t>	- emissies kwantitatief bepalen conform onderzoek ZZS omgevingsvergunning en PIP</a:t>
            </a:r>
          </a:p>
          <a:p>
            <a:pPr marL="0" indent="0" fontAlgn="base">
              <a:buNone/>
            </a:pPr>
            <a:r>
              <a:rPr lang="nl-NL" sz="1500" dirty="0">
                <a:solidFill>
                  <a:srgbClr val="262626"/>
                </a:solidFill>
                <a:latin typeface="Barlow" panose="00000500000000000000" pitchFamily="2" charset="0"/>
                <a:ea typeface="Calibri" panose="020F0502020204030204" pitchFamily="34" charset="0"/>
              </a:rPr>
              <a:t>	- immissies kwalitatief bepalen op basis van resultaten onderzoek Adecs 8 december 2023</a:t>
            </a:r>
          </a:p>
          <a:p>
            <a:pPr marL="0" indent="0" fontAlgn="base">
              <a:buNone/>
            </a:pPr>
            <a:endParaRPr lang="nl-NL" sz="1500" dirty="0">
              <a:solidFill>
                <a:srgbClr val="262626"/>
              </a:solidFill>
              <a:latin typeface="Barlow" panose="00000500000000000000" pitchFamily="2" charset="0"/>
              <a:ea typeface="Calibri" panose="020F0502020204030204" pitchFamily="34" charset="0"/>
            </a:endParaRPr>
          </a:p>
          <a:p>
            <a:pPr marL="0" indent="0" fontAlgn="base">
              <a:buNone/>
            </a:pPr>
            <a:endParaRPr lang="nl-NL" sz="1500" dirty="0">
              <a:solidFill>
                <a:srgbClr val="262626"/>
              </a:solidFill>
              <a:effectLst/>
              <a:latin typeface="Barlow" panose="00000500000000000000" pitchFamily="2" charset="0"/>
              <a:ea typeface="Calibri" panose="020F0502020204030204" pitchFamily="34" charset="0"/>
            </a:endParaRPr>
          </a:p>
          <a:p>
            <a:pPr marL="0" indent="0" fontAlgn="base">
              <a:buNone/>
            </a:pPr>
            <a:endParaRPr lang="nl-NL" sz="1500" dirty="0">
              <a:solidFill>
                <a:srgbClr val="262626"/>
              </a:solidFill>
              <a:effectLst/>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5940425" cy="884190"/>
          </a:xfrm>
        </p:spPr>
        <p:txBody>
          <a:bodyPr>
            <a:normAutofit/>
          </a:bodyPr>
          <a:lstStyle/>
          <a:p>
            <a:r>
              <a:rPr lang="nl-NL" dirty="0">
                <a:latin typeface="Arial"/>
                <a:cs typeface="Arial"/>
              </a:rPr>
              <a:t>Luchtkwaliteit</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Tree>
    <p:extLst>
      <p:ext uri="{BB962C8B-B14F-4D97-AF65-F5344CB8AC3E}">
        <p14:creationId xmlns:p14="http://schemas.microsoft.com/office/powerpoint/2010/main" val="3662708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4" y="3129570"/>
            <a:ext cx="9690597" cy="3042630"/>
          </a:xfrm>
        </p:spPr>
        <p:txBody>
          <a:bodyPr vert="horz" lIns="0" tIns="45720" rIns="91440" bIns="45720" rtlCol="0" anchor="t">
            <a:normAutofit/>
          </a:bodyPr>
          <a:lstStyle/>
          <a:p>
            <a:pPr marL="0" indent="0" fontAlgn="base">
              <a:buNone/>
            </a:pPr>
            <a:r>
              <a:rPr lang="nl-NL" sz="1500" u="sng" dirty="0">
                <a:solidFill>
                  <a:srgbClr val="262626"/>
                </a:solidFill>
                <a:latin typeface="Barlow" panose="00000500000000000000" pitchFamily="2" charset="0"/>
                <a:ea typeface="Calibri" panose="020F0502020204030204" pitchFamily="34" charset="0"/>
              </a:rPr>
              <a:t>Nieuwe informatie: </a:t>
            </a:r>
          </a:p>
          <a:p>
            <a:pPr fontAlgn="base"/>
            <a:r>
              <a:rPr lang="nl-NL" sz="1500" dirty="0">
                <a:solidFill>
                  <a:srgbClr val="262626"/>
                </a:solidFill>
                <a:latin typeface="Barlow" panose="00000500000000000000" pitchFamily="2" charset="0"/>
                <a:ea typeface="Calibri" panose="020F0502020204030204" pitchFamily="34" charset="0"/>
              </a:rPr>
              <a:t>Geuronderzoek </a:t>
            </a:r>
            <a:r>
              <a:rPr lang="nl-NL" sz="1500" dirty="0" err="1">
                <a:solidFill>
                  <a:srgbClr val="262626"/>
                </a:solidFill>
                <a:latin typeface="Barlow" panose="00000500000000000000" pitchFamily="2" charset="0"/>
                <a:ea typeface="Calibri" panose="020F0502020204030204" pitchFamily="34" charset="0"/>
              </a:rPr>
              <a:t>Peutz</a:t>
            </a:r>
            <a:r>
              <a:rPr lang="nl-NL" sz="1500" dirty="0">
                <a:solidFill>
                  <a:srgbClr val="262626"/>
                </a:solidFill>
                <a:latin typeface="Barlow" panose="00000500000000000000" pitchFamily="2" charset="0"/>
                <a:ea typeface="Calibri" panose="020F0502020204030204" pitchFamily="34" charset="0"/>
              </a:rPr>
              <a:t> d.d. 5 november 2023 in het kader van Omgevingsvergunning</a:t>
            </a:r>
            <a:br>
              <a:rPr lang="nl-NL" sz="1500" dirty="0">
                <a:solidFill>
                  <a:srgbClr val="262626"/>
                </a:solidFill>
                <a:latin typeface="Barlow" panose="00000500000000000000" pitchFamily="2" charset="0"/>
                <a:ea typeface="Calibri" panose="020F0502020204030204" pitchFamily="34" charset="0"/>
              </a:rPr>
            </a:br>
            <a:br>
              <a:rPr lang="nl-NL" sz="1500" dirty="0">
                <a:solidFill>
                  <a:srgbClr val="262626"/>
                </a:solidFill>
                <a:latin typeface="Barlow" panose="00000500000000000000" pitchFamily="2" charset="0"/>
                <a:ea typeface="Calibri" panose="020F0502020204030204" pitchFamily="34" charset="0"/>
              </a:rPr>
            </a:b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Bijdrage MAA aan concentraties luchtkwaliteit voor 2019:</a:t>
            </a:r>
          </a:p>
          <a:p>
            <a:pPr marL="0" lvl="0" indent="0" fontAlgn="base">
              <a:buNone/>
              <a:defRPr/>
            </a:pP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	- 98%: 	verspreid liggende woningen: </a:t>
            </a:r>
            <a:r>
              <a:rPr kumimoji="0" lang="nl-NL" sz="1500" b="0" i="0" u="sng"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&lt;</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 0,15 OU</a:t>
            </a:r>
            <a:r>
              <a:rPr kumimoji="0" lang="nl-NL" sz="1500" b="0" i="0" u="none" strike="noStrike" kern="1200" cap="none" spc="0" normalizeH="0" baseline="-25000" noProof="0" dirty="0">
                <a:ln>
                  <a:noFill/>
                </a:ln>
                <a:solidFill>
                  <a:srgbClr val="262626"/>
                </a:solidFill>
                <a:effectLst/>
                <a:uLnTx/>
                <a:uFillTx/>
                <a:latin typeface="Barlow" panose="00000500000000000000" pitchFamily="2" charset="0"/>
                <a:ea typeface="Calibri" panose="020F0502020204030204" pitchFamily="34" charset="0"/>
                <a:cs typeface="Arial" charset="0"/>
              </a:rPr>
              <a:t>E</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/m</a:t>
            </a:r>
            <a:r>
              <a:rPr kumimoji="0" lang="nl-NL" sz="1500" b="0" i="0" u="none" strike="noStrike" kern="1200" cap="none" spc="0" normalizeH="0" baseline="30000" noProof="0" dirty="0">
                <a:ln>
                  <a:noFill/>
                </a:ln>
                <a:solidFill>
                  <a:srgbClr val="262626"/>
                </a:solidFill>
                <a:effectLst/>
                <a:uLnTx/>
                <a:uFillTx/>
                <a:latin typeface="Barlow" panose="00000500000000000000" pitchFamily="2" charset="0"/>
                <a:ea typeface="Calibri" panose="020F0502020204030204" pitchFamily="34" charset="0"/>
                <a:cs typeface="Arial" charset="0"/>
              </a:rPr>
              <a:t>3 </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bij een grenswaarden </a:t>
            </a:r>
            <a:r>
              <a:rPr lang="nl-NL" sz="1500" dirty="0">
                <a:solidFill>
                  <a:srgbClr val="262626"/>
                </a:solidFill>
                <a:latin typeface="Barlow" panose="00000500000000000000" pitchFamily="2" charset="0"/>
                <a:ea typeface="Calibri" panose="020F0502020204030204" pitchFamily="34" charset="0"/>
              </a:rPr>
              <a:t>van  4,0 OU</a:t>
            </a:r>
            <a:r>
              <a:rPr lang="nl-NL" sz="1500" baseline="-25000" dirty="0">
                <a:solidFill>
                  <a:srgbClr val="262626"/>
                </a:solidFill>
                <a:latin typeface="Barlow" panose="00000500000000000000" pitchFamily="2" charset="0"/>
                <a:ea typeface="Calibri" panose="020F0502020204030204" pitchFamily="34" charset="0"/>
              </a:rPr>
              <a:t>E</a:t>
            </a:r>
            <a:r>
              <a:rPr lang="nl-NL" sz="1500" dirty="0">
                <a:solidFill>
                  <a:srgbClr val="262626"/>
                </a:solidFill>
                <a:latin typeface="Barlow" panose="00000500000000000000" pitchFamily="2" charset="0"/>
                <a:ea typeface="Calibri" panose="020F0502020204030204" pitchFamily="34" charset="0"/>
              </a:rPr>
              <a:t>/m</a:t>
            </a:r>
            <a:r>
              <a:rPr lang="nl-NL" sz="1500" baseline="30000" dirty="0">
                <a:solidFill>
                  <a:srgbClr val="262626"/>
                </a:solidFill>
                <a:latin typeface="Barlow" panose="00000500000000000000" pitchFamily="2" charset="0"/>
                <a:ea typeface="Calibri" panose="020F0502020204030204" pitchFamily="34" charset="0"/>
              </a:rPr>
              <a:t>3</a:t>
            </a:r>
            <a:endPar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endParaRPr>
          </a:p>
          <a:p>
            <a:pPr marL="0" marR="0" lvl="0" indent="0" algn="l" defTabSz="914400" rtl="0" eaLnBrk="1" fontAlgn="base" latinLnBrk="0" hangingPunct="1">
              <a:lnSpc>
                <a:spcPct val="90000"/>
              </a:lnSpc>
              <a:spcBef>
                <a:spcPts val="1000"/>
              </a:spcBef>
              <a:spcAft>
                <a:spcPts val="0"/>
              </a:spcAft>
              <a:buClr>
                <a:srgbClr val="F08100"/>
              </a:buClr>
              <a:buSzTx/>
              <a:buFont typeface="Arial" panose="020B0604020202020204" pitchFamily="34" charset="0"/>
              <a:buNone/>
              <a:tabLst/>
              <a:defRPr/>
            </a:pP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		in woonkernen </a:t>
            </a:r>
            <a:r>
              <a:rPr kumimoji="0" lang="nl-NL" sz="1500" b="0" i="0" u="sng"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&lt;</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 0,05 OU</a:t>
            </a:r>
            <a:r>
              <a:rPr kumimoji="0" lang="nl-NL" sz="1500" b="0" i="0" u="none" strike="noStrike" kern="1200" cap="none" spc="0" normalizeH="0" baseline="-25000" noProof="0" dirty="0">
                <a:ln>
                  <a:noFill/>
                </a:ln>
                <a:solidFill>
                  <a:srgbClr val="262626"/>
                </a:solidFill>
                <a:effectLst/>
                <a:uLnTx/>
                <a:uFillTx/>
                <a:latin typeface="Barlow" panose="00000500000000000000" pitchFamily="2" charset="0"/>
                <a:ea typeface="Calibri" panose="020F0502020204030204" pitchFamily="34" charset="0"/>
                <a:cs typeface="Arial" charset="0"/>
              </a:rPr>
              <a:t>E</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/m</a:t>
            </a:r>
            <a:r>
              <a:rPr kumimoji="0" lang="nl-NL" sz="1500" b="0" i="0" u="none" strike="noStrike" kern="1200" cap="none" spc="0" normalizeH="0" baseline="30000" noProof="0" dirty="0">
                <a:ln>
                  <a:noFill/>
                </a:ln>
                <a:solidFill>
                  <a:srgbClr val="262626"/>
                </a:solidFill>
                <a:effectLst/>
                <a:uLnTx/>
                <a:uFillTx/>
                <a:latin typeface="Barlow" panose="00000500000000000000" pitchFamily="2" charset="0"/>
                <a:ea typeface="Calibri" panose="020F0502020204030204" pitchFamily="34" charset="0"/>
                <a:cs typeface="Arial" charset="0"/>
              </a:rPr>
              <a:t>3 </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bij een grenswaarden van  2,0 OU</a:t>
            </a:r>
            <a:r>
              <a:rPr kumimoji="0" lang="nl-NL" sz="1500" b="0" i="0" u="none" strike="noStrike" kern="1200" cap="none" spc="0" normalizeH="0" baseline="-25000" noProof="0" dirty="0">
                <a:ln>
                  <a:noFill/>
                </a:ln>
                <a:solidFill>
                  <a:srgbClr val="262626"/>
                </a:solidFill>
                <a:effectLst/>
                <a:uLnTx/>
                <a:uFillTx/>
                <a:latin typeface="Barlow" panose="00000500000000000000" pitchFamily="2" charset="0"/>
                <a:ea typeface="Calibri" panose="020F0502020204030204" pitchFamily="34" charset="0"/>
                <a:cs typeface="Arial" charset="0"/>
              </a:rPr>
              <a:t>E</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/m</a:t>
            </a:r>
            <a:r>
              <a:rPr kumimoji="0" lang="nl-NL" sz="1500" b="0" i="0" u="none" strike="noStrike" kern="1200" cap="none" spc="0" normalizeH="0" baseline="30000" noProof="0" dirty="0">
                <a:ln>
                  <a:noFill/>
                </a:ln>
                <a:solidFill>
                  <a:srgbClr val="262626"/>
                </a:solidFill>
                <a:effectLst/>
                <a:uLnTx/>
                <a:uFillTx/>
                <a:latin typeface="Barlow" panose="00000500000000000000" pitchFamily="2" charset="0"/>
                <a:ea typeface="Calibri" panose="020F0502020204030204" pitchFamily="34" charset="0"/>
                <a:cs typeface="Arial" charset="0"/>
              </a:rPr>
              <a:t>3</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		</a:t>
            </a:r>
            <a:endParaRPr kumimoji="0" lang="nl-NL" sz="1500" b="0" i="0" u="none" strike="noStrike" kern="1200" cap="none" spc="0" normalizeH="0" baseline="30000" noProof="0" dirty="0">
              <a:ln>
                <a:noFill/>
              </a:ln>
              <a:solidFill>
                <a:srgbClr val="262626"/>
              </a:solidFill>
              <a:effectLst/>
              <a:uLnTx/>
              <a:uFillTx/>
              <a:latin typeface="Barlow" panose="00000500000000000000" pitchFamily="2" charset="0"/>
              <a:ea typeface="Calibri" panose="020F0502020204030204" pitchFamily="34" charset="0"/>
              <a:cs typeface="Arial" charset="0"/>
            </a:endParaRPr>
          </a:p>
          <a:p>
            <a:pPr marL="0" marR="0" lvl="0" indent="0" algn="l" defTabSz="914400" rtl="0" eaLnBrk="1" fontAlgn="base" latinLnBrk="0" hangingPunct="1">
              <a:lnSpc>
                <a:spcPct val="90000"/>
              </a:lnSpc>
              <a:spcBef>
                <a:spcPts val="1000"/>
              </a:spcBef>
              <a:spcAft>
                <a:spcPts val="0"/>
              </a:spcAft>
              <a:buClr>
                <a:srgbClr val="F08100"/>
              </a:buClr>
              <a:buSzTx/>
              <a:buFont typeface="Arial" panose="020B0604020202020204" pitchFamily="34" charset="0"/>
              <a:buNone/>
              <a:tabLst/>
              <a:defRPr/>
            </a:pPr>
            <a:r>
              <a:rPr kumimoji="0" lang="nl-NL" sz="1500" b="0" i="0" u="none" strike="noStrike" kern="1200" cap="none" spc="0" normalizeH="0" baseline="30000" noProof="0" dirty="0">
                <a:ln>
                  <a:noFill/>
                </a:ln>
                <a:solidFill>
                  <a:srgbClr val="262626"/>
                </a:solidFill>
                <a:effectLst/>
                <a:uLnTx/>
                <a:uFillTx/>
                <a:latin typeface="Barlow" panose="00000500000000000000" pitchFamily="2" charset="0"/>
                <a:ea typeface="Calibri" panose="020F0502020204030204" pitchFamily="34" charset="0"/>
                <a:cs typeface="Arial" charset="0"/>
              </a:rPr>
              <a:t>	</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- 99,9%:</a:t>
            </a:r>
            <a:r>
              <a:rPr kumimoji="0" lang="nl-NL" sz="1500" b="0" i="0" u="none" strike="noStrike" kern="1200" cap="none" spc="0" normalizeH="0" baseline="30000" noProof="0" dirty="0">
                <a:ln>
                  <a:noFill/>
                </a:ln>
                <a:solidFill>
                  <a:srgbClr val="262626"/>
                </a:solidFill>
                <a:effectLst/>
                <a:uLnTx/>
                <a:uFillTx/>
                <a:latin typeface="Barlow" panose="00000500000000000000" pitchFamily="2" charset="0"/>
                <a:ea typeface="Calibri" panose="020F0502020204030204" pitchFamily="34" charset="0"/>
                <a:cs typeface="Arial" charset="0"/>
              </a:rPr>
              <a:t>	</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verspreid liggende woningen: </a:t>
            </a:r>
            <a:r>
              <a:rPr kumimoji="0" lang="nl-NL" sz="1500" b="0" i="0" u="sng"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&lt;</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 5,64 OU</a:t>
            </a:r>
            <a:r>
              <a:rPr kumimoji="0" lang="nl-NL" sz="1500" b="0" i="0" u="none" strike="noStrike" kern="1200" cap="none" spc="0" normalizeH="0" baseline="-25000" noProof="0" dirty="0">
                <a:ln>
                  <a:noFill/>
                </a:ln>
                <a:solidFill>
                  <a:srgbClr val="262626"/>
                </a:solidFill>
                <a:effectLst/>
                <a:uLnTx/>
                <a:uFillTx/>
                <a:latin typeface="Barlow" panose="00000500000000000000" pitchFamily="2" charset="0"/>
                <a:ea typeface="Calibri" panose="020F0502020204030204" pitchFamily="34" charset="0"/>
                <a:cs typeface="Arial" charset="0"/>
              </a:rPr>
              <a:t>E</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/m</a:t>
            </a:r>
            <a:r>
              <a:rPr kumimoji="0" lang="nl-NL" sz="1500" b="0" i="0" u="none" strike="noStrike" kern="1200" cap="none" spc="0" normalizeH="0" baseline="30000" noProof="0" dirty="0">
                <a:ln>
                  <a:noFill/>
                </a:ln>
                <a:solidFill>
                  <a:srgbClr val="262626"/>
                </a:solidFill>
                <a:effectLst/>
                <a:uLnTx/>
                <a:uFillTx/>
                <a:latin typeface="Barlow" panose="00000500000000000000" pitchFamily="2" charset="0"/>
                <a:ea typeface="Calibri" panose="020F0502020204030204" pitchFamily="34" charset="0"/>
                <a:cs typeface="Arial" charset="0"/>
              </a:rPr>
              <a:t>3 </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bij een grenswaarden van  16,0 OU</a:t>
            </a:r>
            <a:r>
              <a:rPr kumimoji="0" lang="nl-NL" sz="1500" b="0" i="0" u="none" strike="noStrike" kern="1200" cap="none" spc="0" normalizeH="0" baseline="-25000" noProof="0" dirty="0">
                <a:ln>
                  <a:noFill/>
                </a:ln>
                <a:solidFill>
                  <a:srgbClr val="262626"/>
                </a:solidFill>
                <a:effectLst/>
                <a:uLnTx/>
                <a:uFillTx/>
                <a:latin typeface="Barlow" panose="00000500000000000000" pitchFamily="2" charset="0"/>
                <a:ea typeface="Calibri" panose="020F0502020204030204" pitchFamily="34" charset="0"/>
                <a:cs typeface="Arial" charset="0"/>
              </a:rPr>
              <a:t>E</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/m</a:t>
            </a:r>
            <a:r>
              <a:rPr kumimoji="0" lang="nl-NL" sz="1500" b="0" i="0" u="none" strike="noStrike" kern="1200" cap="none" spc="0" normalizeH="0" baseline="30000" noProof="0" dirty="0">
                <a:ln>
                  <a:noFill/>
                </a:ln>
                <a:solidFill>
                  <a:srgbClr val="262626"/>
                </a:solidFill>
                <a:effectLst/>
                <a:uLnTx/>
                <a:uFillTx/>
                <a:latin typeface="Barlow" panose="00000500000000000000" pitchFamily="2" charset="0"/>
                <a:ea typeface="Calibri" panose="020F0502020204030204" pitchFamily="34" charset="0"/>
                <a:cs typeface="Arial" charset="0"/>
              </a:rPr>
              <a:t>3</a:t>
            </a:r>
            <a:endPar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endParaRPr>
          </a:p>
          <a:p>
            <a:pPr marL="0" marR="0" lvl="0" indent="0" algn="l" defTabSz="914400" rtl="0" eaLnBrk="1" fontAlgn="base" latinLnBrk="0" hangingPunct="1">
              <a:lnSpc>
                <a:spcPct val="90000"/>
              </a:lnSpc>
              <a:spcBef>
                <a:spcPts val="1000"/>
              </a:spcBef>
              <a:spcAft>
                <a:spcPts val="0"/>
              </a:spcAft>
              <a:buClr>
                <a:srgbClr val="F08100"/>
              </a:buClr>
              <a:buSzTx/>
              <a:buFont typeface="Arial" panose="020B0604020202020204" pitchFamily="34" charset="0"/>
              <a:buNone/>
              <a:tabLst/>
              <a:defRPr/>
            </a:pP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		in woonkernen </a:t>
            </a:r>
            <a:r>
              <a:rPr kumimoji="0" lang="nl-NL" sz="1500" b="0" i="0" u="sng"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&lt;</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 3,23 OU</a:t>
            </a:r>
            <a:r>
              <a:rPr kumimoji="0" lang="nl-NL" sz="1500" b="0" i="0" u="none" strike="noStrike" kern="1200" cap="none" spc="0" normalizeH="0" baseline="-25000" noProof="0" dirty="0">
                <a:ln>
                  <a:noFill/>
                </a:ln>
                <a:solidFill>
                  <a:srgbClr val="262626"/>
                </a:solidFill>
                <a:effectLst/>
                <a:uLnTx/>
                <a:uFillTx/>
                <a:latin typeface="Barlow" panose="00000500000000000000" pitchFamily="2" charset="0"/>
                <a:ea typeface="Calibri" panose="020F0502020204030204" pitchFamily="34" charset="0"/>
                <a:cs typeface="Arial" charset="0"/>
              </a:rPr>
              <a:t>E</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/m</a:t>
            </a:r>
            <a:r>
              <a:rPr kumimoji="0" lang="nl-NL" sz="1500" b="0" i="0" u="none" strike="noStrike" kern="1200" cap="none" spc="0" normalizeH="0" baseline="30000" noProof="0" dirty="0">
                <a:ln>
                  <a:noFill/>
                </a:ln>
                <a:solidFill>
                  <a:srgbClr val="262626"/>
                </a:solidFill>
                <a:effectLst/>
                <a:uLnTx/>
                <a:uFillTx/>
                <a:latin typeface="Barlow" panose="00000500000000000000" pitchFamily="2" charset="0"/>
                <a:ea typeface="Calibri" panose="020F0502020204030204" pitchFamily="34" charset="0"/>
                <a:cs typeface="Arial" charset="0"/>
              </a:rPr>
              <a:t>3 </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bij een grenswaarden van  8,0 OU</a:t>
            </a:r>
            <a:r>
              <a:rPr kumimoji="0" lang="nl-NL" sz="1500" b="0" i="0" u="none" strike="noStrike" kern="1200" cap="none" spc="0" normalizeH="0" baseline="-25000" noProof="0" dirty="0">
                <a:ln>
                  <a:noFill/>
                </a:ln>
                <a:solidFill>
                  <a:srgbClr val="262626"/>
                </a:solidFill>
                <a:effectLst/>
                <a:uLnTx/>
                <a:uFillTx/>
                <a:latin typeface="Barlow" panose="00000500000000000000" pitchFamily="2" charset="0"/>
                <a:ea typeface="Calibri" panose="020F0502020204030204" pitchFamily="34" charset="0"/>
                <a:cs typeface="Arial" charset="0"/>
              </a:rPr>
              <a:t>E</a:t>
            </a:r>
            <a:r>
              <a:rPr kumimoji="0" lang="nl-NL" sz="1500" b="0" i="0" u="none" strike="noStrike" kern="1200" cap="none" spc="0" normalizeH="0" baseline="0" noProof="0" dirty="0">
                <a:ln>
                  <a:noFill/>
                </a:ln>
                <a:solidFill>
                  <a:srgbClr val="262626"/>
                </a:solidFill>
                <a:effectLst/>
                <a:uLnTx/>
                <a:uFillTx/>
                <a:latin typeface="Barlow" panose="00000500000000000000" pitchFamily="2" charset="0"/>
                <a:ea typeface="Calibri" panose="020F0502020204030204" pitchFamily="34" charset="0"/>
                <a:cs typeface="Arial" charset="0"/>
              </a:rPr>
              <a:t>/m</a:t>
            </a:r>
            <a:r>
              <a:rPr kumimoji="0" lang="nl-NL" sz="1500" b="0" i="0" u="none" strike="noStrike" kern="1200" cap="none" spc="0" normalizeH="0" baseline="30000" noProof="0" dirty="0">
                <a:ln>
                  <a:noFill/>
                </a:ln>
                <a:solidFill>
                  <a:srgbClr val="262626"/>
                </a:solidFill>
                <a:effectLst/>
                <a:uLnTx/>
                <a:uFillTx/>
                <a:latin typeface="Barlow" panose="00000500000000000000" pitchFamily="2" charset="0"/>
                <a:ea typeface="Calibri" panose="020F0502020204030204" pitchFamily="34" charset="0"/>
                <a:cs typeface="Arial" charset="0"/>
              </a:rPr>
              <a:t>3</a:t>
            </a:r>
            <a:endParaRPr lang="nl-NL" sz="1500" dirty="0">
              <a:solidFill>
                <a:srgbClr val="262626"/>
              </a:solidFill>
              <a:latin typeface="Barlow" panose="00000500000000000000" pitchFamily="2" charset="0"/>
              <a:ea typeface="Calibri" panose="020F0502020204030204" pitchFamily="34" charset="0"/>
            </a:endParaRPr>
          </a:p>
          <a:p>
            <a:pPr fontAlgn="base"/>
            <a:endParaRPr lang="nl-NL" sz="1500" dirty="0">
              <a:solidFill>
                <a:srgbClr val="262626"/>
              </a:solidFill>
              <a:effectLst/>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5940425" cy="884190"/>
          </a:xfrm>
        </p:spPr>
        <p:txBody>
          <a:bodyPr>
            <a:normAutofit/>
          </a:bodyPr>
          <a:lstStyle/>
          <a:p>
            <a:r>
              <a:rPr lang="nl-NL" dirty="0">
                <a:latin typeface="Arial"/>
                <a:cs typeface="Arial"/>
              </a:rPr>
              <a:t>Geur</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Tree>
    <p:extLst>
      <p:ext uri="{BB962C8B-B14F-4D97-AF65-F5344CB8AC3E}">
        <p14:creationId xmlns:p14="http://schemas.microsoft.com/office/powerpoint/2010/main" val="1614608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4" y="3129570"/>
            <a:ext cx="9690597" cy="3042630"/>
          </a:xfrm>
        </p:spPr>
        <p:txBody>
          <a:bodyPr vert="horz" lIns="0" tIns="45720" rIns="91440" bIns="45720" rtlCol="0" anchor="t">
            <a:normAutofit/>
          </a:bodyPr>
          <a:lstStyle/>
          <a:p>
            <a:pPr fontAlgn="base"/>
            <a:r>
              <a:rPr lang="nl-NL" sz="1500" dirty="0">
                <a:solidFill>
                  <a:srgbClr val="262626"/>
                </a:solidFill>
                <a:latin typeface="Barlow" panose="00000500000000000000" pitchFamily="2" charset="0"/>
                <a:ea typeface="Calibri" panose="020F0502020204030204" pitchFamily="34" charset="0"/>
              </a:rPr>
              <a:t>Indien brandstofverbruik in de toekomst afneemt ten opzicht van de referentiesituatie: effectbepaling kwantitatief op basis van geur</a:t>
            </a:r>
            <a:r>
              <a:rPr lang="nl-NL" sz="1500" u="sng" dirty="0">
                <a:solidFill>
                  <a:srgbClr val="262626"/>
                </a:solidFill>
                <a:latin typeface="Barlow" panose="00000500000000000000" pitchFamily="2" charset="0"/>
                <a:ea typeface="Calibri" panose="020F0502020204030204" pitchFamily="34" charset="0"/>
              </a:rPr>
              <a:t>emissies </a:t>
            </a:r>
            <a:r>
              <a:rPr lang="nl-NL" sz="1500" dirty="0">
                <a:solidFill>
                  <a:srgbClr val="262626"/>
                </a:solidFill>
                <a:latin typeface="Barlow" panose="00000500000000000000" pitchFamily="2" charset="0"/>
                <a:ea typeface="Calibri" panose="020F0502020204030204" pitchFamily="34" charset="0"/>
              </a:rPr>
              <a:t>van grond- en </a:t>
            </a:r>
            <a:r>
              <a:rPr lang="nl-NL" sz="1500" dirty="0" err="1">
                <a:solidFill>
                  <a:srgbClr val="262626"/>
                </a:solidFill>
                <a:latin typeface="Barlow" panose="00000500000000000000" pitchFamily="2" charset="0"/>
                <a:ea typeface="Calibri" panose="020F0502020204030204" pitchFamily="34" charset="0"/>
              </a:rPr>
              <a:t>luchtgebonden</a:t>
            </a:r>
            <a:r>
              <a:rPr lang="nl-NL" sz="1500" dirty="0">
                <a:solidFill>
                  <a:srgbClr val="262626"/>
                </a:solidFill>
                <a:latin typeface="Barlow" panose="00000500000000000000" pitchFamily="2" charset="0"/>
                <a:ea typeface="Calibri" panose="020F0502020204030204" pitchFamily="34" charset="0"/>
              </a:rPr>
              <a:t> activiteiten;</a:t>
            </a:r>
          </a:p>
          <a:p>
            <a:pPr fontAlgn="base"/>
            <a:r>
              <a:rPr lang="nl-NL" sz="1500" dirty="0">
                <a:solidFill>
                  <a:srgbClr val="262626"/>
                </a:solidFill>
                <a:latin typeface="Barlow" panose="00000500000000000000" pitchFamily="2" charset="0"/>
                <a:ea typeface="Calibri" panose="020F0502020204030204" pitchFamily="34" charset="0"/>
              </a:rPr>
              <a:t>Indien brandstofverbruik in de toekomst toeneemt ten opzichte van de referentiesituatie: effectbepaling kwantitatief op basis van geur</a:t>
            </a:r>
            <a:r>
              <a:rPr lang="nl-NL" sz="1500" u="sng" dirty="0">
                <a:solidFill>
                  <a:srgbClr val="262626"/>
                </a:solidFill>
                <a:latin typeface="Barlow" panose="00000500000000000000" pitchFamily="2" charset="0"/>
                <a:ea typeface="Calibri" panose="020F0502020204030204" pitchFamily="34" charset="0"/>
              </a:rPr>
              <a:t>belastingen</a:t>
            </a:r>
            <a:r>
              <a:rPr lang="nl-NL" sz="1500" dirty="0">
                <a:solidFill>
                  <a:srgbClr val="262626"/>
                </a:solidFill>
                <a:latin typeface="Barlow" panose="00000500000000000000" pitchFamily="2" charset="0"/>
                <a:ea typeface="Calibri" panose="020F0502020204030204" pitchFamily="34" charset="0"/>
              </a:rPr>
              <a:t> van grond- en </a:t>
            </a:r>
            <a:r>
              <a:rPr lang="nl-NL" sz="1500" dirty="0" err="1">
                <a:solidFill>
                  <a:srgbClr val="262626"/>
                </a:solidFill>
                <a:latin typeface="Barlow" panose="00000500000000000000" pitchFamily="2" charset="0"/>
                <a:ea typeface="Calibri" panose="020F0502020204030204" pitchFamily="34" charset="0"/>
              </a:rPr>
              <a:t>luchtgebonden</a:t>
            </a:r>
            <a:r>
              <a:rPr lang="nl-NL" sz="1500" dirty="0">
                <a:solidFill>
                  <a:srgbClr val="262626"/>
                </a:solidFill>
                <a:latin typeface="Barlow" panose="00000500000000000000" pitchFamily="2" charset="0"/>
                <a:ea typeface="Calibri" panose="020F0502020204030204" pitchFamily="34" charset="0"/>
              </a:rPr>
              <a:t> activiteiten;</a:t>
            </a:r>
          </a:p>
          <a:p>
            <a:pPr fontAlgn="base"/>
            <a:endParaRPr lang="nl-NL" sz="1500" dirty="0">
              <a:solidFill>
                <a:srgbClr val="262626"/>
              </a:solidFill>
              <a:latin typeface="Barlow" panose="00000500000000000000" pitchFamily="2" charset="0"/>
              <a:ea typeface="Calibri" panose="020F0502020204030204" pitchFamily="34" charset="0"/>
            </a:endParaRPr>
          </a:p>
          <a:p>
            <a:pPr fontAlgn="base"/>
            <a:endParaRPr lang="nl-NL" sz="1500" dirty="0">
              <a:solidFill>
                <a:srgbClr val="262626"/>
              </a:solidFill>
              <a:latin typeface="Barlow" panose="00000500000000000000" pitchFamily="2" charset="0"/>
              <a:ea typeface="Calibri" panose="020F0502020204030204" pitchFamily="34" charset="0"/>
            </a:endParaRPr>
          </a:p>
          <a:p>
            <a:pPr fontAlgn="base"/>
            <a:endParaRPr lang="nl-NL" sz="1500" dirty="0">
              <a:solidFill>
                <a:srgbClr val="262626"/>
              </a:solidFill>
              <a:latin typeface="Barlow" panose="00000500000000000000" pitchFamily="2" charset="0"/>
              <a:ea typeface="Calibri" panose="020F0502020204030204" pitchFamily="34" charset="0"/>
            </a:endParaRPr>
          </a:p>
          <a:p>
            <a:pPr fontAlgn="base"/>
            <a:endParaRPr lang="nl-NL" sz="1500" dirty="0">
              <a:solidFill>
                <a:srgbClr val="262626"/>
              </a:solidFill>
              <a:effectLst/>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5940425" cy="884190"/>
          </a:xfrm>
        </p:spPr>
        <p:txBody>
          <a:bodyPr>
            <a:normAutofit/>
          </a:bodyPr>
          <a:lstStyle/>
          <a:p>
            <a:r>
              <a:rPr lang="nl-NL" dirty="0">
                <a:latin typeface="Arial"/>
                <a:cs typeface="Arial"/>
              </a:rPr>
              <a:t>Geur</a:t>
            </a:r>
            <a:endParaRPr lang="nl-NL" sz="800"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Tree>
    <p:extLst>
      <p:ext uri="{BB962C8B-B14F-4D97-AF65-F5344CB8AC3E}">
        <p14:creationId xmlns:p14="http://schemas.microsoft.com/office/powerpoint/2010/main" val="2478123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70"/>
            <a:ext cx="9177612" cy="2832610"/>
          </a:xfrm>
        </p:spPr>
        <p:txBody>
          <a:bodyPr vert="horz" lIns="0" tIns="45720" rIns="91440" bIns="45720" rtlCol="0" anchor="t">
            <a:normAutofit/>
          </a:bodyPr>
          <a:lstStyle/>
          <a:p>
            <a:pPr fontAlgn="base"/>
            <a:r>
              <a:rPr lang="nl-NL" sz="1500" dirty="0">
                <a:solidFill>
                  <a:srgbClr val="262626"/>
                </a:solidFill>
                <a:latin typeface="Barlow" panose="00000500000000000000" pitchFamily="2" charset="0"/>
                <a:ea typeface="Calibri" panose="020F0502020204030204" pitchFamily="34" charset="0"/>
              </a:rPr>
              <a:t>CO</a:t>
            </a:r>
            <a:r>
              <a:rPr lang="nl-NL" sz="1500" baseline="-25000" dirty="0">
                <a:solidFill>
                  <a:srgbClr val="262626"/>
                </a:solidFill>
                <a:latin typeface="Barlow" panose="00000500000000000000" pitchFamily="2" charset="0"/>
                <a:ea typeface="Calibri" panose="020F0502020204030204" pitchFamily="34" charset="0"/>
              </a:rPr>
              <a:t>2</a:t>
            </a:r>
            <a:r>
              <a:rPr lang="nl-NL" sz="1500" dirty="0">
                <a:solidFill>
                  <a:srgbClr val="262626"/>
                </a:solidFill>
                <a:latin typeface="Barlow" panose="00000500000000000000" pitchFamily="2" charset="0"/>
                <a:ea typeface="Calibri" panose="020F0502020204030204" pitchFamily="34" charset="0"/>
              </a:rPr>
              <a:t> emissies</a:t>
            </a:r>
          </a:p>
          <a:p>
            <a:pPr fontAlgn="base"/>
            <a:r>
              <a:rPr lang="nl-NL" sz="1500" dirty="0">
                <a:solidFill>
                  <a:srgbClr val="262626"/>
                </a:solidFill>
                <a:latin typeface="Barlow" panose="00000500000000000000" pitchFamily="2" charset="0"/>
                <a:ea typeface="Calibri" panose="020F0502020204030204" pitchFamily="34" charset="0"/>
              </a:rPr>
              <a:t>Beschrijving effecten niet-CO</a:t>
            </a:r>
            <a:r>
              <a:rPr lang="nl-NL" sz="1500" baseline="-25000" dirty="0">
                <a:solidFill>
                  <a:srgbClr val="262626"/>
                </a:solidFill>
                <a:latin typeface="Barlow" panose="00000500000000000000" pitchFamily="2" charset="0"/>
                <a:ea typeface="Calibri" panose="020F0502020204030204" pitchFamily="34" charset="0"/>
              </a:rPr>
              <a:t>2</a:t>
            </a:r>
            <a:r>
              <a:rPr lang="nl-NL" sz="1500" dirty="0">
                <a:solidFill>
                  <a:srgbClr val="262626"/>
                </a:solidFill>
                <a:latin typeface="Barlow" panose="00000500000000000000" pitchFamily="2" charset="0"/>
                <a:ea typeface="Calibri" panose="020F0502020204030204" pitchFamily="34" charset="0"/>
              </a:rPr>
              <a:t>-emissies</a:t>
            </a:r>
          </a:p>
          <a:p>
            <a:pPr fontAlgn="base"/>
            <a:endParaRPr lang="nl-NL" sz="1500" dirty="0">
              <a:solidFill>
                <a:srgbClr val="262626"/>
              </a:solidFill>
              <a:latin typeface="Barlow" panose="00000500000000000000" pitchFamily="2" charset="0"/>
              <a:ea typeface="Calibri" panose="020F0502020204030204" pitchFamily="34" charset="0"/>
            </a:endParaRPr>
          </a:p>
          <a:p>
            <a:pPr fontAlgn="base"/>
            <a:endParaRPr lang="nl-NL" sz="1500" dirty="0">
              <a:solidFill>
                <a:srgbClr val="262626"/>
              </a:solidFill>
              <a:effectLst/>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5940425" cy="884190"/>
          </a:xfrm>
        </p:spPr>
        <p:txBody>
          <a:bodyPr>
            <a:normAutofit/>
          </a:bodyPr>
          <a:lstStyle/>
          <a:p>
            <a:r>
              <a:rPr lang="nl-NL" dirty="0">
                <a:latin typeface="Arial"/>
                <a:cs typeface="Arial"/>
              </a:rPr>
              <a:t>Klimaat </a:t>
            </a:r>
            <a:r>
              <a:rPr lang="nl-NL" sz="1200" dirty="0">
                <a:latin typeface="Arial"/>
                <a:cs typeface="Arial"/>
              </a:rPr>
              <a:t>(ongewijzigd)</a:t>
            </a:r>
            <a:endParaRPr lang="nl-NL" sz="1200"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Tree>
    <p:extLst>
      <p:ext uri="{BB962C8B-B14F-4D97-AF65-F5344CB8AC3E}">
        <p14:creationId xmlns:p14="http://schemas.microsoft.com/office/powerpoint/2010/main" val="2532090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2592371"/>
            <a:ext cx="9477906" cy="3582186"/>
          </a:xfrm>
        </p:spPr>
        <p:txBody>
          <a:bodyPr vert="horz" lIns="0" tIns="45720" rIns="91440" bIns="45720" rtlCol="0" anchor="t">
            <a:normAutofit/>
          </a:bodyPr>
          <a:lstStyle/>
          <a:p>
            <a:pPr marL="0" indent="0" fontAlgn="base">
              <a:buNone/>
            </a:pPr>
            <a:r>
              <a:rPr lang="nl-NL" sz="1500" dirty="0">
                <a:solidFill>
                  <a:srgbClr val="262626"/>
                </a:solidFill>
                <a:latin typeface="Barlow" panose="00000500000000000000" pitchFamily="2" charset="0"/>
                <a:ea typeface="Calibri" panose="020F0502020204030204" pitchFamily="34" charset="0"/>
              </a:rPr>
              <a:t>Oorspronkelijk voorgestelde methode onvoldoende onderscheidend voor projecten (wel voor grotere plannen) </a:t>
            </a:r>
          </a:p>
          <a:p>
            <a:pPr marL="0" indent="0" fontAlgn="base">
              <a:buNone/>
            </a:pPr>
            <a:endParaRPr lang="nl-NL" sz="1500" dirty="0">
              <a:solidFill>
                <a:srgbClr val="262626"/>
              </a:solidFill>
              <a:latin typeface="Barlow" panose="00000500000000000000" pitchFamily="2" charset="0"/>
              <a:ea typeface="Calibri" panose="020F0502020204030204" pitchFamily="34" charset="0"/>
            </a:endParaRPr>
          </a:p>
          <a:p>
            <a:pPr marL="0" indent="0" fontAlgn="base">
              <a:buNone/>
            </a:pPr>
            <a:r>
              <a:rPr lang="nl-NL" sz="1500" dirty="0">
                <a:solidFill>
                  <a:srgbClr val="262626"/>
                </a:solidFill>
                <a:latin typeface="Barlow" panose="00000500000000000000" pitchFamily="2" charset="0"/>
                <a:ea typeface="Calibri" panose="020F0502020204030204" pitchFamily="34" charset="0"/>
              </a:rPr>
              <a:t>Aangepast voorstel:</a:t>
            </a:r>
          </a:p>
          <a:p>
            <a:pPr fontAlgn="base"/>
            <a:r>
              <a:rPr lang="nl-NL" sz="1500" dirty="0">
                <a:solidFill>
                  <a:srgbClr val="262626"/>
                </a:solidFill>
                <a:latin typeface="Barlow" panose="00000500000000000000" pitchFamily="2" charset="0"/>
                <a:ea typeface="Calibri" panose="020F0502020204030204" pitchFamily="34" charset="0"/>
              </a:rPr>
              <a:t>Onderscheid tussen gevoelige gebieden en minder gevoelige gebieden:</a:t>
            </a:r>
          </a:p>
          <a:p>
            <a:pPr fontAlgn="base"/>
            <a:r>
              <a:rPr lang="nl-NL" sz="1500" dirty="0">
                <a:solidFill>
                  <a:srgbClr val="262626"/>
                </a:solidFill>
                <a:latin typeface="Barlow" panose="00000500000000000000" pitchFamily="2" charset="0"/>
                <a:ea typeface="Calibri" panose="020F0502020204030204" pitchFamily="34" charset="0"/>
              </a:rPr>
              <a:t>Gevoelig gebieden zijn gebieden waar: </a:t>
            </a:r>
          </a:p>
          <a:p>
            <a:pPr lvl="1" fontAlgn="base"/>
            <a:r>
              <a:rPr lang="nl-NL" sz="1500" dirty="0">
                <a:solidFill>
                  <a:srgbClr val="262626"/>
                </a:solidFill>
                <a:latin typeface="Barlow" panose="00000500000000000000" pitchFamily="2" charset="0"/>
                <a:ea typeface="Calibri" panose="020F0502020204030204" pitchFamily="34" charset="0"/>
              </a:rPr>
              <a:t>in één of meerdere blootstellingscomponenten relevante negatieve effecten van het project zijn te zien</a:t>
            </a:r>
          </a:p>
          <a:p>
            <a:pPr lvl="1" fontAlgn="base"/>
            <a:r>
              <a:rPr lang="nl-NL" sz="1500" dirty="0">
                <a:solidFill>
                  <a:srgbClr val="262626"/>
                </a:solidFill>
                <a:latin typeface="Barlow" panose="00000500000000000000" pitchFamily="2" charset="0"/>
                <a:ea typeface="Calibri" panose="020F0502020204030204" pitchFamily="34" charset="0"/>
              </a:rPr>
              <a:t>In één of meerdere blootstellingscomponenten relevante negatieve gecumuleerde effecten zijn te zien</a:t>
            </a:r>
          </a:p>
          <a:p>
            <a:pPr fontAlgn="base"/>
            <a:r>
              <a:rPr lang="nl-NL" sz="1500" dirty="0">
                <a:solidFill>
                  <a:srgbClr val="262626"/>
                </a:solidFill>
                <a:latin typeface="Barlow" panose="00000500000000000000" pitchFamily="2" charset="0"/>
                <a:ea typeface="Calibri" panose="020F0502020204030204" pitchFamily="34" charset="0"/>
              </a:rPr>
              <a:t>Negatieve effecten zijn te zien van verschillende blootstellingscomponenten</a:t>
            </a:r>
          </a:p>
          <a:p>
            <a:pPr fontAlgn="base"/>
            <a:r>
              <a:rPr lang="nl-NL" sz="1500" dirty="0">
                <a:solidFill>
                  <a:srgbClr val="262626"/>
                </a:solidFill>
                <a:latin typeface="Barlow" panose="00000500000000000000" pitchFamily="2" charset="0"/>
                <a:ea typeface="Calibri" panose="020F0502020204030204" pitchFamily="34" charset="0"/>
              </a:rPr>
              <a:t>Gevoelige gebieden: effecten kwantitatief geografisch presenteren</a:t>
            </a:r>
          </a:p>
          <a:p>
            <a:pPr fontAlgn="base"/>
            <a:r>
              <a:rPr lang="nl-NL" sz="1500" dirty="0">
                <a:solidFill>
                  <a:srgbClr val="262626"/>
                </a:solidFill>
                <a:latin typeface="Barlow" panose="00000500000000000000" pitchFamily="2" charset="0"/>
                <a:ea typeface="Calibri" panose="020F0502020204030204" pitchFamily="34" charset="0"/>
              </a:rPr>
              <a:t>Minder gevoelige gebieden (en bij afname van blootstelling) : effecten kwalitatief beschrijven</a:t>
            </a:r>
          </a:p>
          <a:p>
            <a:pPr fontAlgn="base"/>
            <a:endParaRPr lang="nl-NL" sz="1500" dirty="0">
              <a:solidFill>
                <a:srgbClr val="262626"/>
              </a:solidFill>
              <a:latin typeface="Barlow" panose="00000500000000000000" pitchFamily="2" charset="0"/>
              <a:ea typeface="Calibri" panose="020F0502020204030204" pitchFamily="34" charset="0"/>
            </a:endParaRPr>
          </a:p>
          <a:p>
            <a:pPr marL="0" indent="0" fontAlgn="base">
              <a:buNone/>
            </a:pPr>
            <a:endParaRPr lang="nl-NL" sz="1500" dirty="0">
              <a:solidFill>
                <a:srgbClr val="262626"/>
              </a:solidFill>
              <a:latin typeface="Barlow" panose="00000500000000000000" pitchFamily="2" charset="0"/>
              <a:ea typeface="Calibri" panose="020F0502020204030204" pitchFamily="34" charset="0"/>
            </a:endParaRPr>
          </a:p>
          <a:p>
            <a:pPr fontAlgn="base"/>
            <a:endParaRPr lang="nl-NL" sz="1500" dirty="0">
              <a:solidFill>
                <a:srgbClr val="262626"/>
              </a:solidFill>
              <a:latin typeface="Barlow" panose="00000500000000000000" pitchFamily="2" charset="0"/>
              <a:ea typeface="Calibri" panose="020F0502020204030204" pitchFamily="34" charset="0"/>
            </a:endParaRPr>
          </a:p>
          <a:p>
            <a:pPr fontAlgn="base"/>
            <a:endParaRPr lang="nl-NL" sz="1500" dirty="0">
              <a:solidFill>
                <a:srgbClr val="262626"/>
              </a:solidFill>
              <a:effectLst/>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dirty="0">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5940425" cy="884190"/>
          </a:xfrm>
        </p:spPr>
        <p:txBody>
          <a:bodyPr>
            <a:normAutofit/>
          </a:bodyPr>
          <a:lstStyle/>
          <a:p>
            <a:r>
              <a:rPr lang="nl-NL" dirty="0">
                <a:latin typeface="Arial"/>
                <a:cs typeface="Arial"/>
              </a:rPr>
              <a:t>Gezondheid</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Tree>
    <p:extLst>
      <p:ext uri="{BB962C8B-B14F-4D97-AF65-F5344CB8AC3E}">
        <p14:creationId xmlns:p14="http://schemas.microsoft.com/office/powerpoint/2010/main" val="3298694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70"/>
            <a:ext cx="9177612" cy="2832610"/>
          </a:xfrm>
        </p:spPr>
        <p:txBody>
          <a:bodyPr vert="horz" lIns="0" tIns="45720" rIns="91440" bIns="45720" rtlCol="0" anchor="t">
            <a:normAutofit/>
          </a:bodyPr>
          <a:lstStyle/>
          <a:p>
            <a:pPr fontAlgn="base"/>
            <a:r>
              <a:rPr lang="nl-NL" sz="1500" dirty="0">
                <a:solidFill>
                  <a:srgbClr val="262626"/>
                </a:solidFill>
                <a:latin typeface="Barlow" panose="00000500000000000000" pitchFamily="2" charset="0"/>
                <a:ea typeface="Calibri" panose="020F0502020204030204" pitchFamily="34" charset="0"/>
              </a:rPr>
              <a:t>Stikstofdepositie:</a:t>
            </a:r>
          </a:p>
          <a:p>
            <a:pPr lvl="1" fontAlgn="base"/>
            <a:r>
              <a:rPr lang="nl-NL" sz="1500" dirty="0">
                <a:solidFill>
                  <a:srgbClr val="262626"/>
                </a:solidFill>
                <a:latin typeface="Barlow" panose="00000500000000000000" pitchFamily="2" charset="0"/>
                <a:ea typeface="Calibri" panose="020F0502020204030204" pitchFamily="34" charset="0"/>
              </a:rPr>
              <a:t>Effectbepaling: stikstofdeposities in binnen- en buitenlandse Natura 2000-gebieden conform </a:t>
            </a:r>
            <a:r>
              <a:rPr lang="nl-NL" sz="1500" dirty="0" err="1">
                <a:solidFill>
                  <a:srgbClr val="262626"/>
                </a:solidFill>
                <a:latin typeface="Barlow" panose="00000500000000000000" pitchFamily="2" charset="0"/>
                <a:ea typeface="Calibri" panose="020F0502020204030204" pitchFamily="34" charset="0"/>
              </a:rPr>
              <a:t>Aerius</a:t>
            </a:r>
            <a:r>
              <a:rPr lang="nl-NL" sz="1500" dirty="0">
                <a:solidFill>
                  <a:srgbClr val="262626"/>
                </a:solidFill>
                <a:latin typeface="Barlow" panose="00000500000000000000" pitchFamily="2" charset="0"/>
                <a:ea typeface="Calibri" panose="020F0502020204030204" pitchFamily="34" charset="0"/>
              </a:rPr>
              <a:t> </a:t>
            </a:r>
          </a:p>
          <a:p>
            <a:pPr lvl="1" fontAlgn="base"/>
            <a:r>
              <a:rPr lang="nl-NL" sz="1500" dirty="0">
                <a:solidFill>
                  <a:srgbClr val="262626"/>
                </a:solidFill>
                <a:latin typeface="Barlow" panose="00000500000000000000" pitchFamily="2" charset="0"/>
                <a:ea typeface="Calibri" panose="020F0502020204030204" pitchFamily="34" charset="0"/>
              </a:rPr>
              <a:t>Aandachtspunt: referentiesituatie volgens instructies van LNV: 2019 als basisjaar</a:t>
            </a:r>
          </a:p>
          <a:p>
            <a:pPr fontAlgn="base"/>
            <a:r>
              <a:rPr lang="nl-NL" sz="1500" dirty="0">
                <a:solidFill>
                  <a:srgbClr val="262626"/>
                </a:solidFill>
                <a:latin typeface="Barlow" panose="00000500000000000000" pitchFamily="2" charset="0"/>
                <a:ea typeface="Calibri" panose="020F0502020204030204" pitchFamily="34" charset="0"/>
              </a:rPr>
              <a:t>Overige effecten:</a:t>
            </a:r>
          </a:p>
          <a:p>
            <a:pPr lvl="1" fontAlgn="base"/>
            <a:r>
              <a:rPr lang="nl-NL" sz="1500" dirty="0">
                <a:solidFill>
                  <a:srgbClr val="262626"/>
                </a:solidFill>
                <a:latin typeface="Barlow" panose="00000500000000000000" pitchFamily="2" charset="0"/>
                <a:ea typeface="Calibri" panose="020F0502020204030204" pitchFamily="34" charset="0"/>
              </a:rPr>
              <a:t>Geluidbelastingen grond- en </a:t>
            </a:r>
            <a:r>
              <a:rPr lang="nl-NL" sz="1500" dirty="0" err="1">
                <a:solidFill>
                  <a:srgbClr val="262626"/>
                </a:solidFill>
                <a:latin typeface="Barlow" panose="00000500000000000000" pitchFamily="2" charset="0"/>
                <a:ea typeface="Calibri" panose="020F0502020204030204" pitchFamily="34" charset="0"/>
              </a:rPr>
              <a:t>luchtgebonden</a:t>
            </a:r>
            <a:r>
              <a:rPr lang="nl-NL" sz="1500" dirty="0">
                <a:solidFill>
                  <a:srgbClr val="262626"/>
                </a:solidFill>
                <a:latin typeface="Barlow" panose="00000500000000000000" pitchFamily="2" charset="0"/>
                <a:ea typeface="Calibri" panose="020F0502020204030204" pitchFamily="34" charset="0"/>
              </a:rPr>
              <a:t> activiteiten</a:t>
            </a:r>
          </a:p>
          <a:p>
            <a:pPr lvl="1" fontAlgn="base"/>
            <a:r>
              <a:rPr lang="nl-NL" sz="1500" dirty="0">
                <a:solidFill>
                  <a:srgbClr val="262626"/>
                </a:solidFill>
                <a:latin typeface="Barlow" panose="00000500000000000000" pitchFamily="2" charset="0"/>
                <a:ea typeface="Calibri" panose="020F0502020204030204" pitchFamily="34" charset="0"/>
              </a:rPr>
              <a:t>Visuele verstoring van overvliegende vliegtuigen</a:t>
            </a:r>
          </a:p>
          <a:p>
            <a:pPr lvl="1" fontAlgn="base"/>
            <a:r>
              <a:rPr lang="nl-NL" sz="1500" dirty="0">
                <a:solidFill>
                  <a:srgbClr val="262626"/>
                </a:solidFill>
                <a:latin typeface="Barlow" panose="00000500000000000000" pitchFamily="2" charset="0"/>
                <a:ea typeface="Calibri" panose="020F0502020204030204" pitchFamily="34" charset="0"/>
              </a:rPr>
              <a:t>Vogelaanvaringen</a:t>
            </a:r>
          </a:p>
          <a:p>
            <a:pPr fontAlgn="base"/>
            <a:endParaRPr lang="nl-NL" sz="1500" dirty="0">
              <a:solidFill>
                <a:srgbClr val="262626"/>
              </a:solidFill>
              <a:latin typeface="Barlow" panose="00000500000000000000" pitchFamily="2" charset="0"/>
              <a:ea typeface="Calibri" panose="020F0502020204030204" pitchFamily="34" charset="0"/>
            </a:endParaRPr>
          </a:p>
          <a:p>
            <a:pPr fontAlgn="base"/>
            <a:endParaRPr lang="nl-NL" sz="1500" dirty="0">
              <a:solidFill>
                <a:srgbClr val="262626"/>
              </a:solidFill>
              <a:effectLst/>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5940425" cy="884190"/>
          </a:xfrm>
        </p:spPr>
        <p:txBody>
          <a:bodyPr>
            <a:normAutofit/>
          </a:bodyPr>
          <a:lstStyle/>
          <a:p>
            <a:r>
              <a:rPr lang="nl-NL" dirty="0">
                <a:latin typeface="Arial"/>
                <a:cs typeface="Arial"/>
              </a:rPr>
              <a:t>Natuur</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Tree>
    <p:extLst>
      <p:ext uri="{BB962C8B-B14F-4D97-AF65-F5344CB8AC3E}">
        <p14:creationId xmlns:p14="http://schemas.microsoft.com/office/powerpoint/2010/main" val="2727609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tekst, lucht, buiten, gebouw&#10;&#10;Automatisch gegenereerde beschrijving">
            <a:extLst>
              <a:ext uri="{FF2B5EF4-FFF2-40B4-BE49-F238E27FC236}">
                <a16:creationId xmlns:a16="http://schemas.microsoft.com/office/drawing/2014/main" id="{054C03C3-A947-314D-A398-EBC2C1035A3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Ondertitel 2">
            <a:extLst>
              <a:ext uri="{FF2B5EF4-FFF2-40B4-BE49-F238E27FC236}">
                <a16:creationId xmlns:a16="http://schemas.microsoft.com/office/drawing/2014/main" id="{F272DB6E-4736-D240-949D-0E8F90F5A5E8}"/>
              </a:ext>
            </a:extLst>
          </p:cNvPr>
          <p:cNvSpPr>
            <a:spLocks noGrp="1"/>
          </p:cNvSpPr>
          <p:nvPr>
            <p:ph type="subTitle" idx="13"/>
          </p:nvPr>
        </p:nvSpPr>
        <p:spPr/>
        <p:txBody>
          <a:bodyPr/>
          <a:lstStyle/>
          <a:p>
            <a:r>
              <a:rPr lang="nl-NL" dirty="0"/>
              <a:t>17 januari 2024</a:t>
            </a:r>
          </a:p>
        </p:txBody>
      </p:sp>
      <p:sp>
        <p:nvSpPr>
          <p:cNvPr id="2" name="Tekstvak 1">
            <a:extLst>
              <a:ext uri="{FF2B5EF4-FFF2-40B4-BE49-F238E27FC236}">
                <a16:creationId xmlns:a16="http://schemas.microsoft.com/office/drawing/2014/main" id="{1FE136C9-4746-157E-26C0-EA1F24FF8817}"/>
              </a:ext>
            </a:extLst>
          </p:cNvPr>
          <p:cNvSpPr txBox="1"/>
          <p:nvPr/>
        </p:nvSpPr>
        <p:spPr>
          <a:xfrm>
            <a:off x="8612776" y="4302035"/>
            <a:ext cx="3579223" cy="954107"/>
          </a:xfrm>
          <a:prstGeom prst="rect">
            <a:avLst/>
          </a:prstGeom>
          <a:noFill/>
        </p:spPr>
        <p:txBody>
          <a:bodyPr wrap="square" rtlCol="0">
            <a:spAutoFit/>
          </a:bodyPr>
          <a:lstStyle/>
          <a:p>
            <a:r>
              <a:rPr lang="nl-NL" sz="2800" dirty="0"/>
              <a:t>Deel 1: Toekomstig vliegscenario MAA</a:t>
            </a:r>
          </a:p>
        </p:txBody>
      </p:sp>
    </p:spTree>
    <p:extLst>
      <p:ext uri="{BB962C8B-B14F-4D97-AF65-F5344CB8AC3E}">
        <p14:creationId xmlns:p14="http://schemas.microsoft.com/office/powerpoint/2010/main" val="1333341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70"/>
            <a:ext cx="9177612" cy="2832610"/>
          </a:xfrm>
        </p:spPr>
        <p:txBody>
          <a:bodyPr vert="horz" lIns="0" tIns="45720" rIns="91440" bIns="45720" rtlCol="0" anchor="t">
            <a:normAutofit/>
          </a:bodyPr>
          <a:lstStyle/>
          <a:p>
            <a:pPr fontAlgn="base"/>
            <a:r>
              <a:rPr lang="nl-NL" sz="1500" dirty="0">
                <a:solidFill>
                  <a:srgbClr val="262626"/>
                </a:solidFill>
                <a:latin typeface="Barlow" panose="00000500000000000000" pitchFamily="2" charset="0"/>
                <a:ea typeface="Calibri" panose="020F0502020204030204" pitchFamily="34" charset="0"/>
              </a:rPr>
              <a:t>Basis: duurzaamheidsdoelstellingen van MAA: </a:t>
            </a:r>
          </a:p>
          <a:p>
            <a:pPr lvl="1" fontAlgn="base"/>
            <a:r>
              <a:rPr lang="nl-NL" sz="1500" dirty="0">
                <a:solidFill>
                  <a:srgbClr val="262626"/>
                </a:solidFill>
                <a:latin typeface="Barlow" panose="00000500000000000000" pitchFamily="2" charset="0"/>
                <a:ea typeface="Calibri" panose="020F0502020204030204" pitchFamily="34" charset="0"/>
              </a:rPr>
              <a:t>Vlootvernieuwing</a:t>
            </a:r>
          </a:p>
          <a:p>
            <a:pPr lvl="1" fontAlgn="base"/>
            <a:r>
              <a:rPr lang="nl-NL" sz="1500" dirty="0">
                <a:solidFill>
                  <a:srgbClr val="262626"/>
                </a:solidFill>
                <a:latin typeface="Barlow" panose="00000500000000000000" pitchFamily="2" charset="0"/>
                <a:ea typeface="Calibri" panose="020F0502020204030204" pitchFamily="34" charset="0"/>
              </a:rPr>
              <a:t>Operationele maatregelen: verschoning brandstoffen, gasverbruik gebouwen, …</a:t>
            </a:r>
          </a:p>
          <a:p>
            <a:pPr lvl="1" fontAlgn="base"/>
            <a:r>
              <a:rPr lang="nl-NL" sz="1500" dirty="0">
                <a:solidFill>
                  <a:srgbClr val="262626"/>
                </a:solidFill>
                <a:latin typeface="Barlow" panose="00000500000000000000" pitchFamily="2" charset="0"/>
                <a:ea typeface="Calibri" panose="020F0502020204030204" pitchFamily="34" charset="0"/>
              </a:rPr>
              <a:t>Elektrificeren van grondoperaties  (niet elektrisch vliegen)</a:t>
            </a:r>
          </a:p>
          <a:p>
            <a:pPr fontAlgn="base"/>
            <a:r>
              <a:rPr lang="nl-NL" sz="1500" dirty="0">
                <a:solidFill>
                  <a:srgbClr val="262626"/>
                </a:solidFill>
                <a:latin typeface="Barlow" panose="00000500000000000000" pitchFamily="2" charset="0"/>
                <a:ea typeface="Calibri" panose="020F0502020204030204" pitchFamily="34" charset="0"/>
              </a:rPr>
              <a:t>Te rapporteren:</a:t>
            </a:r>
          </a:p>
          <a:p>
            <a:pPr lvl="1" fontAlgn="base"/>
            <a:r>
              <a:rPr lang="nl-NL" sz="1500" dirty="0">
                <a:solidFill>
                  <a:srgbClr val="262626"/>
                </a:solidFill>
                <a:latin typeface="Barlow" panose="00000500000000000000" pitchFamily="2" charset="0"/>
                <a:ea typeface="Calibri" panose="020F0502020204030204" pitchFamily="34" charset="0"/>
              </a:rPr>
              <a:t>Maatregelen die nodig zijn om de effecten te verminderen tot een niet-significant niveau</a:t>
            </a:r>
          </a:p>
          <a:p>
            <a:pPr fontAlgn="base"/>
            <a:endParaRPr lang="nl-NL" sz="1500" dirty="0">
              <a:solidFill>
                <a:srgbClr val="262626"/>
              </a:solidFill>
              <a:effectLst/>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5940425" cy="884190"/>
          </a:xfrm>
        </p:spPr>
        <p:txBody>
          <a:bodyPr>
            <a:normAutofit/>
          </a:bodyPr>
          <a:lstStyle/>
          <a:p>
            <a:r>
              <a:rPr lang="nl-NL" dirty="0">
                <a:latin typeface="Arial"/>
                <a:cs typeface="Arial"/>
              </a:rPr>
              <a:t>Mitigerende maatregelen</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Tree>
    <p:extLst>
      <p:ext uri="{BB962C8B-B14F-4D97-AF65-F5344CB8AC3E}">
        <p14:creationId xmlns:p14="http://schemas.microsoft.com/office/powerpoint/2010/main" val="294667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70"/>
            <a:ext cx="9177612" cy="2832610"/>
          </a:xfrm>
        </p:spPr>
        <p:txBody>
          <a:bodyPr vert="horz" lIns="0" tIns="45720" rIns="91440" bIns="45720" rtlCol="0" anchor="t">
            <a:normAutofit fontScale="85000" lnSpcReduction="20000"/>
          </a:bodyPr>
          <a:lstStyle/>
          <a:p>
            <a:pPr fontAlgn="base"/>
            <a:r>
              <a:rPr lang="nl-NL" dirty="0">
                <a:solidFill>
                  <a:srgbClr val="262626"/>
                </a:solidFill>
                <a:latin typeface="Barlow" panose="00000500000000000000" pitchFamily="2" charset="0"/>
                <a:ea typeface="Calibri" panose="020F0502020204030204" pitchFamily="34" charset="0"/>
              </a:rPr>
              <a:t>Afronding uitgangspuntendocumenten o.b.v. uitgangspunten geluidberekeningen</a:t>
            </a:r>
          </a:p>
          <a:p>
            <a:pPr fontAlgn="base"/>
            <a:r>
              <a:rPr lang="nl-NL" dirty="0">
                <a:solidFill>
                  <a:srgbClr val="262626"/>
                </a:solidFill>
                <a:latin typeface="Barlow" panose="00000500000000000000" pitchFamily="2" charset="0"/>
                <a:ea typeface="Calibri" panose="020F0502020204030204" pitchFamily="34" charset="0"/>
              </a:rPr>
              <a:t>Uitvoeren milieuonderzoeken</a:t>
            </a:r>
          </a:p>
          <a:p>
            <a:pPr fontAlgn="base"/>
            <a:r>
              <a:rPr lang="nl-NL" dirty="0">
                <a:solidFill>
                  <a:srgbClr val="262626"/>
                </a:solidFill>
                <a:latin typeface="Barlow" panose="00000500000000000000" pitchFamily="2" charset="0"/>
                <a:ea typeface="Calibri" panose="020F0502020204030204" pitchFamily="34" charset="0"/>
              </a:rPr>
              <a:t>Periodiek voortgangsoverleg met I&amp;W:</a:t>
            </a:r>
          </a:p>
          <a:p>
            <a:pPr lvl="1" fontAlgn="base"/>
            <a:r>
              <a:rPr lang="nl-NL" dirty="0">
                <a:solidFill>
                  <a:srgbClr val="262626"/>
                </a:solidFill>
                <a:latin typeface="Barlow" panose="00000500000000000000" pitchFamily="2" charset="0"/>
                <a:ea typeface="Calibri" panose="020F0502020204030204" pitchFamily="34" charset="0"/>
              </a:rPr>
              <a:t>Tussenresultaten bespreken om rapportagestrategie (kwantitatief/kwalitatief)  te bepalen</a:t>
            </a:r>
          </a:p>
          <a:p>
            <a:pPr lvl="1" fontAlgn="base"/>
            <a:r>
              <a:rPr lang="nl-NL" dirty="0">
                <a:solidFill>
                  <a:srgbClr val="262626"/>
                </a:solidFill>
                <a:latin typeface="Barlow" panose="00000500000000000000" pitchFamily="2" charset="0"/>
                <a:ea typeface="Calibri" panose="020F0502020204030204" pitchFamily="34" charset="0"/>
              </a:rPr>
              <a:t>Deelonderzoeken vroegtijdig laten toetsen</a:t>
            </a:r>
          </a:p>
          <a:p>
            <a:pPr fontAlgn="base"/>
            <a:r>
              <a:rPr lang="nl-NL" dirty="0">
                <a:solidFill>
                  <a:srgbClr val="262626"/>
                </a:solidFill>
                <a:latin typeface="Barlow" panose="00000500000000000000" pitchFamily="2" charset="0"/>
                <a:ea typeface="Calibri" panose="020F0502020204030204" pitchFamily="34" charset="0"/>
              </a:rPr>
              <a:t>Communicatie met omgeving – zie volgende slide</a:t>
            </a:r>
          </a:p>
          <a:p>
            <a:pPr fontAlgn="base"/>
            <a:r>
              <a:rPr lang="nl-NL" dirty="0">
                <a:solidFill>
                  <a:srgbClr val="262626"/>
                </a:solidFill>
                <a:latin typeface="Barlow" panose="00000500000000000000" pitchFamily="2" charset="0"/>
                <a:ea typeface="Calibri" panose="020F0502020204030204" pitchFamily="34" charset="0"/>
              </a:rPr>
              <a:t>Opstellen </a:t>
            </a:r>
            <a:r>
              <a:rPr lang="nl-NL" dirty="0" err="1">
                <a:solidFill>
                  <a:srgbClr val="262626"/>
                </a:solidFill>
                <a:latin typeface="Barlow" panose="00000500000000000000" pitchFamily="2" charset="0"/>
                <a:ea typeface="Calibri" panose="020F0502020204030204" pitchFamily="34" charset="0"/>
              </a:rPr>
              <a:t>m.e.r</a:t>
            </a:r>
            <a:r>
              <a:rPr lang="nl-NL" dirty="0">
                <a:solidFill>
                  <a:srgbClr val="262626"/>
                </a:solidFill>
                <a:latin typeface="Barlow" panose="00000500000000000000" pitchFamily="2" charset="0"/>
                <a:ea typeface="Calibri" panose="020F0502020204030204" pitchFamily="34" charset="0"/>
              </a:rPr>
              <a:t>.-beoordelingsrapportage</a:t>
            </a:r>
          </a:p>
          <a:p>
            <a:pPr fontAlgn="base"/>
            <a:r>
              <a:rPr lang="nl-NL" dirty="0">
                <a:solidFill>
                  <a:srgbClr val="262626"/>
                </a:solidFill>
                <a:latin typeface="Barlow" panose="00000500000000000000" pitchFamily="2" charset="0"/>
                <a:ea typeface="Calibri" panose="020F0502020204030204" pitchFamily="34" charset="0"/>
              </a:rPr>
              <a:t>Advies </a:t>
            </a:r>
            <a:r>
              <a:rPr lang="nl-NL" dirty="0" err="1">
                <a:solidFill>
                  <a:srgbClr val="262626"/>
                </a:solidFill>
                <a:latin typeface="Barlow" panose="00000500000000000000" pitchFamily="2" charset="0"/>
                <a:ea typeface="Calibri" panose="020F0502020204030204" pitchFamily="34" charset="0"/>
              </a:rPr>
              <a:t>m.e.r</a:t>
            </a:r>
            <a:r>
              <a:rPr lang="nl-NL" dirty="0">
                <a:solidFill>
                  <a:srgbClr val="262626"/>
                </a:solidFill>
                <a:latin typeface="Barlow" panose="00000500000000000000" pitchFamily="2" charset="0"/>
                <a:ea typeface="Calibri" panose="020F0502020204030204" pitchFamily="34" charset="0"/>
              </a:rPr>
              <a:t>. commissie</a:t>
            </a:r>
          </a:p>
          <a:p>
            <a:pPr fontAlgn="base"/>
            <a:r>
              <a:rPr lang="nl-NL" dirty="0">
                <a:solidFill>
                  <a:srgbClr val="262626"/>
                </a:solidFill>
                <a:latin typeface="Barlow" panose="00000500000000000000" pitchFamily="2" charset="0"/>
                <a:ea typeface="Calibri" panose="020F0502020204030204" pitchFamily="34" charset="0"/>
              </a:rPr>
              <a:t>Toets door Min. I&amp;W</a:t>
            </a:r>
          </a:p>
          <a:p>
            <a:pPr fontAlgn="base"/>
            <a:r>
              <a:rPr lang="nl-NL" dirty="0">
                <a:solidFill>
                  <a:srgbClr val="262626"/>
                </a:solidFill>
                <a:latin typeface="Barlow" panose="00000500000000000000" pitchFamily="2" charset="0"/>
                <a:ea typeface="Calibri" panose="020F0502020204030204" pitchFamily="34" charset="0"/>
              </a:rPr>
              <a:t>Besluit Min. I&amp;W: wel of geen volledige MER (Q3 2024)</a:t>
            </a: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5940425" cy="884190"/>
          </a:xfrm>
        </p:spPr>
        <p:txBody>
          <a:bodyPr>
            <a:normAutofit/>
          </a:bodyPr>
          <a:lstStyle/>
          <a:p>
            <a:r>
              <a:rPr lang="nl-NL" dirty="0">
                <a:latin typeface="Arial"/>
                <a:cs typeface="Arial"/>
              </a:rPr>
              <a:t>Vervolg</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Tree>
    <p:extLst>
      <p:ext uri="{BB962C8B-B14F-4D97-AF65-F5344CB8AC3E}">
        <p14:creationId xmlns:p14="http://schemas.microsoft.com/office/powerpoint/2010/main" val="354802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70"/>
            <a:ext cx="9177612" cy="2832610"/>
          </a:xfrm>
        </p:spPr>
        <p:txBody>
          <a:bodyPr vert="horz" lIns="0" tIns="45720" rIns="91440" bIns="45720" rtlCol="0" anchor="t">
            <a:normAutofit/>
          </a:bodyPr>
          <a:lstStyle/>
          <a:p>
            <a:pPr fontAlgn="base"/>
            <a:r>
              <a:rPr lang="nl-NL" sz="1500" dirty="0">
                <a:solidFill>
                  <a:srgbClr val="262626"/>
                </a:solidFill>
                <a:latin typeface="Barlow" panose="00000500000000000000" pitchFamily="2" charset="0"/>
                <a:ea typeface="Calibri" panose="020F0502020204030204" pitchFamily="34" charset="0"/>
              </a:rPr>
              <a:t>Informeren CRO:</a:t>
            </a:r>
          </a:p>
          <a:p>
            <a:pPr lvl="1" fontAlgn="base"/>
            <a:r>
              <a:rPr lang="nl-NL" sz="1500" dirty="0">
                <a:solidFill>
                  <a:srgbClr val="262626"/>
                </a:solidFill>
                <a:latin typeface="Barlow" panose="00000500000000000000" pitchFamily="2" charset="0"/>
                <a:ea typeface="Calibri" panose="020F0502020204030204" pitchFamily="34" charset="0"/>
              </a:rPr>
              <a:t>Donderdag 28 maart 2024</a:t>
            </a:r>
          </a:p>
          <a:p>
            <a:pPr lvl="1" fontAlgn="base"/>
            <a:r>
              <a:rPr lang="nl-NL" sz="1500" dirty="0">
                <a:solidFill>
                  <a:srgbClr val="262626"/>
                </a:solidFill>
                <a:latin typeface="Barlow" panose="00000500000000000000" pitchFamily="2" charset="0"/>
                <a:ea typeface="Calibri" panose="020F0502020204030204" pitchFamily="34" charset="0"/>
              </a:rPr>
              <a:t>Donderdag 27 juni 2024</a:t>
            </a:r>
          </a:p>
          <a:p>
            <a:pPr lvl="1" fontAlgn="base"/>
            <a:r>
              <a:rPr lang="nl-NL" sz="1500" dirty="0">
                <a:solidFill>
                  <a:srgbClr val="262626"/>
                </a:solidFill>
                <a:latin typeface="Barlow" panose="00000500000000000000" pitchFamily="2" charset="0"/>
                <a:ea typeface="Calibri" panose="020F0502020204030204" pitchFamily="34" charset="0"/>
              </a:rPr>
              <a:t>Donderdag 26 september 2024</a:t>
            </a:r>
          </a:p>
          <a:p>
            <a:pPr lvl="1" fontAlgn="base"/>
            <a:r>
              <a:rPr lang="nl-NL" sz="1500" dirty="0">
                <a:solidFill>
                  <a:srgbClr val="262626"/>
                </a:solidFill>
                <a:latin typeface="Barlow" panose="00000500000000000000" pitchFamily="2" charset="0"/>
                <a:ea typeface="Calibri" panose="020F0502020204030204" pitchFamily="34" charset="0"/>
              </a:rPr>
              <a:t>Donderdag 12 december 2024</a:t>
            </a: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5940425" cy="884190"/>
          </a:xfrm>
        </p:spPr>
        <p:txBody>
          <a:bodyPr>
            <a:normAutofit/>
          </a:bodyPr>
          <a:lstStyle/>
          <a:p>
            <a:r>
              <a:rPr lang="nl-NL" dirty="0">
                <a:latin typeface="Arial"/>
                <a:cs typeface="Arial"/>
              </a:rPr>
              <a:t>Communicatie</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
        <p:nvSpPr>
          <p:cNvPr id="8" name="TextBox 7">
            <a:extLst>
              <a:ext uri="{FF2B5EF4-FFF2-40B4-BE49-F238E27FC236}">
                <a16:creationId xmlns:a16="http://schemas.microsoft.com/office/drawing/2014/main" id="{C9153929-4FE7-F311-3E6A-464204F0DC98}"/>
              </a:ext>
            </a:extLst>
          </p:cNvPr>
          <p:cNvSpPr txBox="1"/>
          <p:nvPr/>
        </p:nvSpPr>
        <p:spPr>
          <a:xfrm>
            <a:off x="5307724" y="3129570"/>
            <a:ext cx="6633399" cy="1308050"/>
          </a:xfrm>
          <a:prstGeom prst="rect">
            <a:avLst/>
          </a:prstGeom>
          <a:noFill/>
        </p:spPr>
        <p:txBody>
          <a:bodyPr wrap="square">
            <a:spAutoFit/>
          </a:bodyPr>
          <a:lstStyle/>
          <a:p>
            <a:pPr marL="228600" indent="-228600" fontAlgn="base">
              <a:lnSpc>
                <a:spcPct val="90000"/>
              </a:lnSpc>
              <a:spcBef>
                <a:spcPts val="1000"/>
              </a:spcBef>
              <a:buClr>
                <a:srgbClr val="F08100"/>
              </a:buClr>
              <a:buFont typeface="Arial" panose="020B0604020202020204" pitchFamily="34" charset="0"/>
              <a:buChar char="•"/>
            </a:pPr>
            <a:r>
              <a:rPr lang="nl-NL" sz="1500" dirty="0">
                <a:solidFill>
                  <a:srgbClr val="262626"/>
                </a:solidFill>
                <a:latin typeface="Barlow" panose="00000500000000000000" pitchFamily="2" charset="0"/>
                <a:cs typeface="Arial" charset="0"/>
              </a:rPr>
              <a:t>Informeren omwonenden: </a:t>
            </a:r>
          </a:p>
          <a:p>
            <a:pPr marL="685800" lvl="1" indent="-228600" fontAlgn="base">
              <a:lnSpc>
                <a:spcPct val="90000"/>
              </a:lnSpc>
              <a:spcBef>
                <a:spcPts val="1000"/>
              </a:spcBef>
              <a:buClr>
                <a:srgbClr val="F08100"/>
              </a:buClr>
              <a:buFont typeface="Arial" panose="020B0604020202020204" pitchFamily="34" charset="0"/>
              <a:buChar char="•"/>
            </a:pPr>
            <a:r>
              <a:rPr lang="nl-NL" sz="1500" dirty="0">
                <a:solidFill>
                  <a:srgbClr val="262626"/>
                </a:solidFill>
                <a:latin typeface="Barlow" panose="00000500000000000000" pitchFamily="2" charset="0"/>
                <a:cs typeface="Arial" charset="0"/>
              </a:rPr>
              <a:t>Mei 2024: resultaten milieuonderzoeken</a:t>
            </a:r>
          </a:p>
          <a:p>
            <a:pPr marL="685800" lvl="1" indent="-228600" fontAlgn="base">
              <a:lnSpc>
                <a:spcPct val="90000"/>
              </a:lnSpc>
              <a:spcBef>
                <a:spcPts val="1000"/>
              </a:spcBef>
              <a:buClr>
                <a:srgbClr val="F08100"/>
              </a:buClr>
              <a:buFont typeface="Arial" panose="020B0604020202020204" pitchFamily="34" charset="0"/>
              <a:buChar char="•"/>
            </a:pPr>
            <a:r>
              <a:rPr lang="nl-NL" sz="1500" dirty="0">
                <a:solidFill>
                  <a:srgbClr val="262626"/>
                </a:solidFill>
                <a:latin typeface="Barlow" panose="00000500000000000000" pitchFamily="2" charset="0"/>
                <a:cs typeface="Arial" charset="0"/>
              </a:rPr>
              <a:t>September 2024: definitieve resultaten m.e.r.-beoordeling</a:t>
            </a:r>
          </a:p>
          <a:p>
            <a:pPr marL="685800" lvl="1" indent="-228600" fontAlgn="base">
              <a:lnSpc>
                <a:spcPct val="90000"/>
              </a:lnSpc>
              <a:spcBef>
                <a:spcPts val="1000"/>
              </a:spcBef>
              <a:buClr>
                <a:srgbClr val="F08100"/>
              </a:buClr>
              <a:buFont typeface="Arial" panose="020B0604020202020204" pitchFamily="34" charset="0"/>
              <a:buChar char="•"/>
            </a:pPr>
            <a:endParaRPr lang="nl-NL" sz="1500" dirty="0">
              <a:solidFill>
                <a:srgbClr val="262626"/>
              </a:solidFill>
              <a:highlight>
                <a:srgbClr val="FFFF00"/>
              </a:highlight>
              <a:latin typeface="Barlow" panose="00000500000000000000" pitchFamily="2" charset="0"/>
              <a:cs typeface="Arial" charset="0"/>
            </a:endParaRPr>
          </a:p>
        </p:txBody>
      </p:sp>
    </p:spTree>
    <p:extLst>
      <p:ext uri="{BB962C8B-B14F-4D97-AF65-F5344CB8AC3E}">
        <p14:creationId xmlns:p14="http://schemas.microsoft.com/office/powerpoint/2010/main" val="911191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tekst, lucht, buiten, gebouw&#10;&#10;Automatisch gegenereerde beschrijving">
            <a:extLst>
              <a:ext uri="{FF2B5EF4-FFF2-40B4-BE49-F238E27FC236}">
                <a16:creationId xmlns:a16="http://schemas.microsoft.com/office/drawing/2014/main" id="{054C03C3-A947-314D-A398-EBC2C1035A3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Ondertitel 2">
            <a:extLst>
              <a:ext uri="{FF2B5EF4-FFF2-40B4-BE49-F238E27FC236}">
                <a16:creationId xmlns:a16="http://schemas.microsoft.com/office/drawing/2014/main" id="{F272DB6E-4736-D240-949D-0E8F90F5A5E8}"/>
              </a:ext>
            </a:extLst>
          </p:cNvPr>
          <p:cNvSpPr>
            <a:spLocks noGrp="1"/>
          </p:cNvSpPr>
          <p:nvPr>
            <p:ph type="subTitle" idx="13"/>
          </p:nvPr>
        </p:nvSpPr>
        <p:spPr/>
        <p:txBody>
          <a:bodyPr/>
          <a:lstStyle/>
          <a:p>
            <a:r>
              <a:rPr lang="nl-NL" dirty="0"/>
              <a:t>17 januari 2024</a:t>
            </a:r>
          </a:p>
        </p:txBody>
      </p:sp>
      <p:sp>
        <p:nvSpPr>
          <p:cNvPr id="2" name="Tekstvak 1">
            <a:extLst>
              <a:ext uri="{FF2B5EF4-FFF2-40B4-BE49-F238E27FC236}">
                <a16:creationId xmlns:a16="http://schemas.microsoft.com/office/drawing/2014/main" id="{76E60DBC-EA0C-1F6E-862A-160DF269EE28}"/>
              </a:ext>
            </a:extLst>
          </p:cNvPr>
          <p:cNvSpPr txBox="1"/>
          <p:nvPr/>
        </p:nvSpPr>
        <p:spPr>
          <a:xfrm>
            <a:off x="8612776" y="4302035"/>
            <a:ext cx="3579223" cy="954107"/>
          </a:xfrm>
          <a:prstGeom prst="rect">
            <a:avLst/>
          </a:prstGeom>
          <a:noFill/>
        </p:spPr>
        <p:txBody>
          <a:bodyPr wrap="square" rtlCol="0">
            <a:spAutoFit/>
          </a:bodyPr>
          <a:lstStyle/>
          <a:p>
            <a:r>
              <a:rPr lang="nl-NL" sz="2800" dirty="0"/>
              <a:t>Pauze en Deel 3: Individuele vragen</a:t>
            </a:r>
          </a:p>
        </p:txBody>
      </p:sp>
    </p:spTree>
    <p:extLst>
      <p:ext uri="{BB962C8B-B14F-4D97-AF65-F5344CB8AC3E}">
        <p14:creationId xmlns:p14="http://schemas.microsoft.com/office/powerpoint/2010/main" val="1254543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1695BF-E3D6-4B91-A74E-5F4C32A7CA55}"/>
              </a:ext>
            </a:extLst>
          </p:cNvPr>
          <p:cNvSpPr>
            <a:spLocks noGrp="1"/>
          </p:cNvSpPr>
          <p:nvPr>
            <p:ph type="title"/>
          </p:nvPr>
        </p:nvSpPr>
        <p:spPr>
          <a:xfrm>
            <a:off x="540000" y="540001"/>
            <a:ext cx="5976303" cy="1069870"/>
          </a:xfrm>
        </p:spPr>
        <p:txBody>
          <a:bodyPr>
            <a:normAutofit fontScale="90000"/>
          </a:bodyPr>
          <a:lstStyle/>
          <a:p>
            <a:r>
              <a:rPr lang="nl-NL" dirty="0"/>
              <a:t>Bij inhoudelijke vragen</a:t>
            </a:r>
            <a:br>
              <a:rPr lang="nl-NL" dirty="0"/>
            </a:br>
            <a:r>
              <a:rPr lang="nl-NL" dirty="0"/>
              <a:t>of opmerkingen:</a:t>
            </a:r>
            <a:endParaRPr lang="en-US" dirty="0"/>
          </a:p>
        </p:txBody>
      </p:sp>
      <p:sp>
        <p:nvSpPr>
          <p:cNvPr id="3" name="Ondertitel 2">
            <a:extLst>
              <a:ext uri="{FF2B5EF4-FFF2-40B4-BE49-F238E27FC236}">
                <a16:creationId xmlns:a16="http://schemas.microsoft.com/office/drawing/2014/main" id="{15E27C7F-4B59-4BC3-83A1-17193CC4D930}"/>
              </a:ext>
            </a:extLst>
          </p:cNvPr>
          <p:cNvSpPr>
            <a:spLocks noGrp="1"/>
          </p:cNvSpPr>
          <p:nvPr>
            <p:ph type="subTitle" idx="13"/>
          </p:nvPr>
        </p:nvSpPr>
        <p:spPr/>
        <p:txBody>
          <a:bodyPr/>
          <a:lstStyle/>
          <a:p>
            <a:r>
              <a:rPr lang="en-US" dirty="0"/>
              <a:t>Franci Vanweert – WSP</a:t>
            </a:r>
          </a:p>
        </p:txBody>
      </p:sp>
      <p:sp>
        <p:nvSpPr>
          <p:cNvPr id="4" name="Tijdelijke aanduiding voor tekst 3">
            <a:extLst>
              <a:ext uri="{FF2B5EF4-FFF2-40B4-BE49-F238E27FC236}">
                <a16:creationId xmlns:a16="http://schemas.microsoft.com/office/drawing/2014/main" id="{A12425EF-9ABA-43CD-AAEE-D9FC461CA20B}"/>
              </a:ext>
            </a:extLst>
          </p:cNvPr>
          <p:cNvSpPr>
            <a:spLocks noGrp="1"/>
          </p:cNvSpPr>
          <p:nvPr>
            <p:ph type="body" idx="1"/>
          </p:nvPr>
        </p:nvSpPr>
        <p:spPr/>
        <p:txBody>
          <a:bodyPr/>
          <a:lstStyle/>
          <a:p>
            <a:pPr>
              <a:lnSpc>
                <a:spcPct val="100000"/>
              </a:lnSpc>
              <a:spcBef>
                <a:spcPts val="0"/>
              </a:spcBef>
            </a:pPr>
            <a:r>
              <a:rPr lang="nl-NL" dirty="0">
                <a:hlinkClick r:id="rId2"/>
              </a:rPr>
              <a:t>Franci.Vanweert@wsp.com</a:t>
            </a:r>
            <a:r>
              <a:rPr lang="nl-NL" dirty="0"/>
              <a:t> </a:t>
            </a:r>
          </a:p>
          <a:p>
            <a:endParaRPr lang="nb-NO" dirty="0"/>
          </a:p>
          <a:p>
            <a:endParaRPr lang="nb-NO" dirty="0"/>
          </a:p>
          <a:p>
            <a:r>
              <a:rPr lang="nb-NO" dirty="0">
                <a:hlinkClick r:id="rId3"/>
              </a:rPr>
              <a:t>Kjeld.Vinkx@to70.eu</a:t>
            </a:r>
            <a:endParaRPr lang="nb-NO" dirty="0"/>
          </a:p>
          <a:p>
            <a:endParaRPr lang="nb-NO" dirty="0"/>
          </a:p>
          <a:p>
            <a:endParaRPr lang="nb-NO" dirty="0"/>
          </a:p>
          <a:p>
            <a:r>
              <a:rPr lang="en-US" dirty="0">
                <a:hlinkClick r:id="rId4"/>
              </a:rPr>
              <a:t>www.maa.nl/luchthavenbesluit/</a:t>
            </a:r>
            <a:r>
              <a:rPr lang="en-US" dirty="0"/>
              <a:t> </a:t>
            </a:r>
          </a:p>
          <a:p>
            <a:endParaRPr lang="en-US" dirty="0"/>
          </a:p>
        </p:txBody>
      </p:sp>
      <p:sp>
        <p:nvSpPr>
          <p:cNvPr id="5" name="Tijdelijke aanduiding voor tekst 4">
            <a:extLst>
              <a:ext uri="{FF2B5EF4-FFF2-40B4-BE49-F238E27FC236}">
                <a16:creationId xmlns:a16="http://schemas.microsoft.com/office/drawing/2014/main" id="{0D976CDA-EF65-40C9-9C5B-041FDC469036}"/>
              </a:ext>
            </a:extLst>
          </p:cNvPr>
          <p:cNvSpPr>
            <a:spLocks noGrp="1"/>
          </p:cNvSpPr>
          <p:nvPr>
            <p:ph type="body" idx="15"/>
          </p:nvPr>
        </p:nvSpPr>
        <p:spPr/>
        <p:txBody>
          <a:bodyPr/>
          <a:lstStyle/>
          <a:p>
            <a:r>
              <a:rPr lang="nl-NL" dirty="0"/>
              <a:t>Maa.nl</a:t>
            </a:r>
            <a:endParaRPr lang="en-US" dirty="0"/>
          </a:p>
        </p:txBody>
      </p:sp>
      <p:sp>
        <p:nvSpPr>
          <p:cNvPr id="8" name="Ondertitel 2">
            <a:extLst>
              <a:ext uri="{FF2B5EF4-FFF2-40B4-BE49-F238E27FC236}">
                <a16:creationId xmlns:a16="http://schemas.microsoft.com/office/drawing/2014/main" id="{CFD462D9-C144-B6DF-E1B1-82CC1C0B9181}"/>
              </a:ext>
            </a:extLst>
          </p:cNvPr>
          <p:cNvSpPr txBox="1">
            <a:spLocks/>
          </p:cNvSpPr>
          <p:nvPr/>
        </p:nvSpPr>
        <p:spPr>
          <a:xfrm>
            <a:off x="540000" y="3766777"/>
            <a:ext cx="3840806" cy="2807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1" kern="1200">
                <a:solidFill>
                  <a:srgbClr val="E87D2B"/>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Kjeld Vinkx – To70</a:t>
            </a:r>
          </a:p>
        </p:txBody>
      </p:sp>
      <p:sp>
        <p:nvSpPr>
          <p:cNvPr id="9" name="Tijdelijke aanduiding voor tekst 3">
            <a:extLst>
              <a:ext uri="{FF2B5EF4-FFF2-40B4-BE49-F238E27FC236}">
                <a16:creationId xmlns:a16="http://schemas.microsoft.com/office/drawing/2014/main" id="{E07A69F9-74C5-19C8-510C-8764B70171E2}"/>
              </a:ext>
            </a:extLst>
          </p:cNvPr>
          <p:cNvSpPr txBox="1">
            <a:spLocks/>
          </p:cNvSpPr>
          <p:nvPr/>
        </p:nvSpPr>
        <p:spPr>
          <a:xfrm>
            <a:off x="540000" y="4047573"/>
            <a:ext cx="3840806" cy="253637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1E3B67"/>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659002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F272DB6E-4736-D240-949D-0E8F90F5A5E8}"/>
              </a:ext>
            </a:extLst>
          </p:cNvPr>
          <p:cNvSpPr>
            <a:spLocks noGrp="1"/>
          </p:cNvSpPr>
          <p:nvPr>
            <p:ph type="subTitle" idx="13"/>
          </p:nvPr>
        </p:nvSpPr>
        <p:spPr/>
        <p:txBody>
          <a:bodyPr/>
          <a:lstStyle/>
          <a:p>
            <a:r>
              <a:rPr lang="nl-NL" dirty="0"/>
              <a:t>17 januari 2024</a:t>
            </a:r>
          </a:p>
        </p:txBody>
      </p:sp>
      <p:pic>
        <p:nvPicPr>
          <p:cNvPr id="7" name="Tijdelijke aanduiding voor afbeelding 6" descr="Afbeelding met buitenshuis, grond, voertuig, kruising&#10;&#10;Automatisch gegenereerde beschrijving">
            <a:extLst>
              <a:ext uri="{FF2B5EF4-FFF2-40B4-BE49-F238E27FC236}">
                <a16:creationId xmlns:a16="http://schemas.microsoft.com/office/drawing/2014/main" id="{35842429-1EB8-FA5E-FA69-1C7D45D0CE6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40006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F272DB6E-4736-D240-949D-0E8F90F5A5E8}"/>
              </a:ext>
            </a:extLst>
          </p:cNvPr>
          <p:cNvSpPr>
            <a:spLocks noGrp="1"/>
          </p:cNvSpPr>
          <p:nvPr>
            <p:ph type="subTitle" idx="13"/>
          </p:nvPr>
        </p:nvSpPr>
        <p:spPr/>
        <p:txBody>
          <a:bodyPr/>
          <a:lstStyle/>
          <a:p>
            <a:r>
              <a:rPr lang="nl-NL" dirty="0"/>
              <a:t>17 januari 2024</a:t>
            </a:r>
          </a:p>
        </p:txBody>
      </p:sp>
      <p:pic>
        <p:nvPicPr>
          <p:cNvPr id="7" name="Tijdelijke aanduiding voor afbeelding 6" descr="Afbeelding met buitenshuis, wolk, hemel, weg&#10;&#10;Automatisch gegenereerde beschrijving">
            <a:extLst>
              <a:ext uri="{FF2B5EF4-FFF2-40B4-BE49-F238E27FC236}">
                <a16:creationId xmlns:a16="http://schemas.microsoft.com/office/drawing/2014/main" id="{CAAFA408-5469-FD54-CA45-F617B17CB360}"/>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50810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F272DB6E-4736-D240-949D-0E8F90F5A5E8}"/>
              </a:ext>
            </a:extLst>
          </p:cNvPr>
          <p:cNvSpPr>
            <a:spLocks noGrp="1"/>
          </p:cNvSpPr>
          <p:nvPr>
            <p:ph type="subTitle" idx="13"/>
          </p:nvPr>
        </p:nvSpPr>
        <p:spPr/>
        <p:txBody>
          <a:bodyPr/>
          <a:lstStyle/>
          <a:p>
            <a:r>
              <a:rPr lang="nl-NL" dirty="0"/>
              <a:t>17 januari 2024</a:t>
            </a:r>
          </a:p>
        </p:txBody>
      </p:sp>
      <p:pic>
        <p:nvPicPr>
          <p:cNvPr id="7" name="Tijdelijke aanduiding voor afbeelding 6" descr="Afbeelding met buitenshuis, wolk, weg, hemel&#10;&#10;Automatisch gegenereerde beschrijving">
            <a:extLst>
              <a:ext uri="{FF2B5EF4-FFF2-40B4-BE49-F238E27FC236}">
                <a16:creationId xmlns:a16="http://schemas.microsoft.com/office/drawing/2014/main" id="{06678EEA-F28C-199E-32FC-9FADD7DDE20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76015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2477193"/>
            <a:ext cx="9177612" cy="3890355"/>
          </a:xfrm>
        </p:spPr>
        <p:txBody>
          <a:bodyPr vert="horz" lIns="0" tIns="45720" rIns="91440" bIns="45720" rtlCol="0" anchor="t">
            <a:normAutofit fontScale="70000" lnSpcReduction="20000"/>
          </a:bodyPr>
          <a:lstStyle/>
          <a:p>
            <a:pPr fontAlgn="base">
              <a:lnSpc>
                <a:spcPct val="110000"/>
              </a:lnSpc>
            </a:pPr>
            <a:r>
              <a:rPr lang="nl-NL" sz="1900" dirty="0">
                <a:solidFill>
                  <a:srgbClr val="262626"/>
                </a:solidFill>
                <a:latin typeface="Barlow" panose="00000500000000000000" pitchFamily="2" charset="0"/>
              </a:rPr>
              <a:t>Besluit PS toekomst MAA: 	</a:t>
            </a:r>
          </a:p>
          <a:p>
            <a:pPr lvl="1" fontAlgn="base">
              <a:lnSpc>
                <a:spcPct val="110000"/>
              </a:lnSpc>
            </a:pPr>
            <a:r>
              <a:rPr lang="nl-NL" sz="1900" dirty="0">
                <a:solidFill>
                  <a:srgbClr val="262626"/>
                </a:solidFill>
                <a:latin typeface="Barlow" panose="00000500000000000000" pitchFamily="2" charset="0"/>
              </a:rPr>
              <a:t>Financiering</a:t>
            </a:r>
          </a:p>
          <a:p>
            <a:pPr lvl="1" fontAlgn="base">
              <a:lnSpc>
                <a:spcPct val="110000"/>
              </a:lnSpc>
            </a:pPr>
            <a:r>
              <a:rPr lang="nl-NL" sz="1900" dirty="0">
                <a:solidFill>
                  <a:srgbClr val="262626"/>
                </a:solidFill>
                <a:latin typeface="Barlow" panose="00000500000000000000" pitchFamily="2" charset="0"/>
              </a:rPr>
              <a:t>Businessplan MAA</a:t>
            </a:r>
          </a:p>
          <a:p>
            <a:pPr lvl="1" fontAlgn="base">
              <a:lnSpc>
                <a:spcPct val="110000"/>
              </a:lnSpc>
            </a:pPr>
            <a:r>
              <a:rPr lang="nl-NL" sz="1900" dirty="0">
                <a:solidFill>
                  <a:srgbClr val="262626"/>
                </a:solidFill>
                <a:latin typeface="Barlow" panose="00000500000000000000" pitchFamily="2" charset="0"/>
              </a:rPr>
              <a:t>Doelstelling EGH</a:t>
            </a:r>
          </a:p>
          <a:p>
            <a:pPr lvl="1" fontAlgn="base">
              <a:lnSpc>
                <a:spcPct val="110000"/>
              </a:lnSpc>
            </a:pPr>
            <a:r>
              <a:rPr lang="nl-NL" sz="1900" dirty="0">
                <a:solidFill>
                  <a:srgbClr val="262626"/>
                </a:solidFill>
                <a:latin typeface="Barlow" panose="00000500000000000000" pitchFamily="2" charset="0"/>
              </a:rPr>
              <a:t>Omgevingsfonds</a:t>
            </a:r>
          </a:p>
          <a:p>
            <a:pPr fontAlgn="base">
              <a:lnSpc>
                <a:spcPct val="110000"/>
              </a:lnSpc>
            </a:pPr>
            <a:r>
              <a:rPr lang="nl-NL" sz="1900" dirty="0">
                <a:solidFill>
                  <a:srgbClr val="262626"/>
                </a:solidFill>
                <a:latin typeface="Barlow" panose="00000500000000000000" pitchFamily="2" charset="0"/>
              </a:rPr>
              <a:t>Rol MAA:</a:t>
            </a:r>
          </a:p>
          <a:p>
            <a:pPr lvl="1" fontAlgn="base">
              <a:lnSpc>
                <a:spcPct val="110000"/>
              </a:lnSpc>
            </a:pPr>
            <a:r>
              <a:rPr lang="nl-NL" sz="1900" dirty="0">
                <a:solidFill>
                  <a:srgbClr val="262626"/>
                </a:solidFill>
                <a:latin typeface="Barlow" panose="00000500000000000000" pitchFamily="2" charset="0"/>
              </a:rPr>
              <a:t>Aanvraag LHB laten opstellen en indienen</a:t>
            </a:r>
          </a:p>
          <a:p>
            <a:pPr lvl="1" fontAlgn="base">
              <a:lnSpc>
                <a:spcPct val="110000"/>
              </a:lnSpc>
            </a:pPr>
            <a:r>
              <a:rPr lang="nl-NL" sz="1900" dirty="0" err="1">
                <a:solidFill>
                  <a:srgbClr val="262626"/>
                </a:solidFill>
                <a:latin typeface="Barlow" panose="00000500000000000000" pitchFamily="2" charset="0"/>
              </a:rPr>
              <a:t>M.e.r</a:t>
            </a:r>
            <a:r>
              <a:rPr lang="nl-NL" sz="1900" dirty="0">
                <a:solidFill>
                  <a:srgbClr val="262626"/>
                </a:solidFill>
                <a:latin typeface="Barlow" panose="00000500000000000000" pitchFamily="2" charset="0"/>
              </a:rPr>
              <a:t>.-beoordeling laten opstellen</a:t>
            </a:r>
          </a:p>
          <a:p>
            <a:pPr fontAlgn="base">
              <a:lnSpc>
                <a:spcPct val="110000"/>
              </a:lnSpc>
            </a:pPr>
            <a:r>
              <a:rPr lang="nl-NL" sz="1900" dirty="0">
                <a:solidFill>
                  <a:schemeClr val="tx1"/>
                </a:solidFill>
                <a:latin typeface="Barlow" panose="00000500000000000000" pitchFamily="2" charset="0"/>
              </a:rPr>
              <a:t>Welke activiteit gaat MAA aanvragen en laten </a:t>
            </a:r>
            <a:r>
              <a:rPr lang="nl-NL" sz="1900" dirty="0" err="1">
                <a:solidFill>
                  <a:schemeClr val="tx1"/>
                </a:solidFill>
                <a:latin typeface="Barlow" panose="00000500000000000000" pitchFamily="2" charset="0"/>
              </a:rPr>
              <a:t>be</a:t>
            </a:r>
            <a:r>
              <a:rPr lang="nl-NL" sz="1900" dirty="0">
                <a:solidFill>
                  <a:schemeClr val="tx1"/>
                </a:solidFill>
                <a:latin typeface="Barlow" panose="00000500000000000000" pitchFamily="2" charset="0"/>
              </a:rPr>
              <a:t>-</a:t>
            </a:r>
            <a:r>
              <a:rPr lang="nl-NL" sz="1900" dirty="0" err="1">
                <a:solidFill>
                  <a:schemeClr val="tx1"/>
                </a:solidFill>
                <a:latin typeface="Barlow" panose="00000500000000000000" pitchFamily="2" charset="0"/>
              </a:rPr>
              <a:t>mer-en</a:t>
            </a:r>
            <a:r>
              <a:rPr lang="nl-NL" sz="1900" dirty="0">
                <a:solidFill>
                  <a:schemeClr val="tx1"/>
                </a:solidFill>
                <a:latin typeface="Barlow" panose="00000500000000000000" pitchFamily="2" charset="0"/>
              </a:rPr>
              <a:t>? </a:t>
            </a:r>
          </a:p>
          <a:p>
            <a:pPr lvl="1" fontAlgn="base">
              <a:lnSpc>
                <a:spcPct val="110000"/>
              </a:lnSpc>
            </a:pPr>
            <a:r>
              <a:rPr lang="nl-NL" sz="1900" dirty="0">
                <a:solidFill>
                  <a:schemeClr val="tx1"/>
                </a:solidFill>
                <a:latin typeface="Barlow" panose="00000500000000000000" pitchFamily="2" charset="0"/>
              </a:rPr>
              <a:t>Business</a:t>
            </a:r>
            <a:r>
              <a:rPr lang="en-US" sz="1900" dirty="0">
                <a:solidFill>
                  <a:schemeClr val="tx1"/>
                </a:solidFill>
                <a:latin typeface="Barlow" panose="00000500000000000000" pitchFamily="2" charset="0"/>
              </a:rPr>
              <a:t>plan MAA 2025 – 2029, </a:t>
            </a:r>
            <a:r>
              <a:rPr lang="en-US" sz="1900" dirty="0" err="1">
                <a:solidFill>
                  <a:schemeClr val="tx1"/>
                </a:solidFill>
                <a:latin typeface="Barlow" panose="00000500000000000000" pitchFamily="2" charset="0"/>
              </a:rPr>
              <a:t>passend</a:t>
            </a:r>
            <a:r>
              <a:rPr lang="en-US" sz="1900" dirty="0">
                <a:solidFill>
                  <a:schemeClr val="tx1"/>
                </a:solidFill>
                <a:latin typeface="Barlow" panose="00000500000000000000" pitchFamily="2" charset="0"/>
              </a:rPr>
              <a:t> binnen </a:t>
            </a:r>
            <a:r>
              <a:rPr lang="en-US" sz="1900" dirty="0" err="1">
                <a:solidFill>
                  <a:schemeClr val="tx1"/>
                </a:solidFill>
                <a:latin typeface="Barlow" panose="00000500000000000000" pitchFamily="2" charset="0"/>
              </a:rPr>
              <a:t>doelstelling</a:t>
            </a:r>
            <a:r>
              <a:rPr lang="en-US" sz="1900" dirty="0">
                <a:solidFill>
                  <a:schemeClr val="tx1"/>
                </a:solidFill>
                <a:latin typeface="Barlow" panose="00000500000000000000" pitchFamily="2" charset="0"/>
              </a:rPr>
              <a:t> EGH </a:t>
            </a:r>
            <a:r>
              <a:rPr lang="en-US" sz="1900" dirty="0" err="1">
                <a:solidFill>
                  <a:schemeClr val="tx1"/>
                </a:solidFill>
                <a:latin typeface="Barlow" panose="00000500000000000000" pitchFamily="2" charset="0"/>
              </a:rPr>
              <a:t>volgens</a:t>
            </a:r>
            <a:r>
              <a:rPr lang="en-US" sz="1900" dirty="0">
                <a:solidFill>
                  <a:schemeClr val="tx1"/>
                </a:solidFill>
                <a:latin typeface="Barlow" panose="00000500000000000000" pitchFamily="2" charset="0"/>
              </a:rPr>
              <a:t> Van </a:t>
            </a:r>
            <a:r>
              <a:rPr lang="en-US" sz="1900" dirty="0" err="1">
                <a:solidFill>
                  <a:schemeClr val="tx1"/>
                </a:solidFill>
                <a:latin typeface="Barlow" panose="00000500000000000000" pitchFamily="2" charset="0"/>
              </a:rPr>
              <a:t>Geel</a:t>
            </a:r>
            <a:r>
              <a:rPr lang="en-US" sz="1900" dirty="0">
                <a:solidFill>
                  <a:schemeClr val="tx1"/>
                </a:solidFill>
                <a:latin typeface="Barlow" panose="00000500000000000000" pitchFamily="2" charset="0"/>
              </a:rPr>
              <a:t>, </a:t>
            </a:r>
            <a:r>
              <a:rPr lang="en-US" sz="1900" dirty="0" err="1">
                <a:solidFill>
                  <a:schemeClr val="tx1"/>
                </a:solidFill>
                <a:latin typeface="Barlow" panose="00000500000000000000" pitchFamily="2" charset="0"/>
              </a:rPr>
              <a:t>uitgaande</a:t>
            </a:r>
            <a:r>
              <a:rPr lang="en-US" sz="1900" dirty="0">
                <a:solidFill>
                  <a:schemeClr val="tx1"/>
                </a:solidFill>
                <a:latin typeface="Barlow" panose="00000500000000000000" pitchFamily="2" charset="0"/>
              </a:rPr>
              <a:t> van:</a:t>
            </a:r>
            <a:endParaRPr lang="nl-NL" sz="1900" dirty="0">
              <a:solidFill>
                <a:schemeClr val="tx1"/>
              </a:solidFill>
              <a:latin typeface="Barlow" panose="00000500000000000000" pitchFamily="2" charset="0"/>
            </a:endParaRPr>
          </a:p>
          <a:p>
            <a:pPr lvl="2" fontAlgn="base">
              <a:lnSpc>
                <a:spcPct val="110000"/>
              </a:lnSpc>
            </a:pPr>
            <a:r>
              <a:rPr lang="nl-NL" sz="1900" dirty="0">
                <a:solidFill>
                  <a:schemeClr val="tx1"/>
                </a:solidFill>
                <a:latin typeface="Barlow" panose="00000500000000000000" pitchFamily="2" charset="0"/>
              </a:rPr>
              <a:t>8.127 vliegbewegingen voor commerciële doeleinden (vracht en passagiers)</a:t>
            </a:r>
          </a:p>
          <a:p>
            <a:pPr lvl="2" fontAlgn="base">
              <a:lnSpc>
                <a:spcPct val="110000"/>
              </a:lnSpc>
            </a:pPr>
            <a:r>
              <a:rPr lang="nl-NL" sz="1900" dirty="0">
                <a:solidFill>
                  <a:schemeClr val="tx1"/>
                </a:solidFill>
                <a:latin typeface="Barlow" panose="00000500000000000000" pitchFamily="2" charset="0"/>
              </a:rPr>
              <a:t>8.328 overige vliegbewegingen (i.c. </a:t>
            </a:r>
            <a:r>
              <a:rPr lang="nl-NL" sz="1900" dirty="0" err="1">
                <a:solidFill>
                  <a:schemeClr val="tx1"/>
                </a:solidFill>
                <a:latin typeface="Barlow" panose="00000500000000000000" pitchFamily="2" charset="0"/>
              </a:rPr>
              <a:t>general</a:t>
            </a:r>
            <a:r>
              <a:rPr lang="nl-NL" sz="1900" dirty="0">
                <a:solidFill>
                  <a:schemeClr val="tx1"/>
                </a:solidFill>
                <a:latin typeface="Barlow" panose="00000500000000000000" pitchFamily="2" charset="0"/>
              </a:rPr>
              <a:t> </a:t>
            </a:r>
            <a:r>
              <a:rPr lang="nl-NL" sz="1900" dirty="0" err="1">
                <a:solidFill>
                  <a:schemeClr val="tx1"/>
                </a:solidFill>
                <a:latin typeface="Barlow" panose="00000500000000000000" pitchFamily="2" charset="0"/>
              </a:rPr>
              <a:t>aviation</a:t>
            </a:r>
            <a:r>
              <a:rPr lang="nl-NL" sz="1900" dirty="0">
                <a:solidFill>
                  <a:schemeClr val="tx1"/>
                </a:solidFill>
                <a:latin typeface="Barlow" panose="00000500000000000000" pitchFamily="2" charset="0"/>
              </a:rPr>
              <a:t> en circuitvluchten) </a:t>
            </a:r>
          </a:p>
          <a:p>
            <a:pPr lvl="1" fontAlgn="base">
              <a:lnSpc>
                <a:spcPct val="110000"/>
              </a:lnSpc>
            </a:pPr>
            <a:r>
              <a:rPr lang="nl-NL" sz="1900" dirty="0">
                <a:solidFill>
                  <a:schemeClr val="tx1"/>
                </a:solidFill>
                <a:latin typeface="Barlow" panose="00000500000000000000" pitchFamily="2" charset="0"/>
              </a:rPr>
              <a:t>Aanpassing baanlengte van 2.500 meter naar 2.750 meter</a:t>
            </a:r>
          </a:p>
          <a:p>
            <a:pPr lvl="1" fontAlgn="base">
              <a:lnSpc>
                <a:spcPct val="110000"/>
              </a:lnSpc>
            </a:pPr>
            <a:r>
              <a:rPr lang="nl-NL" sz="1900" dirty="0">
                <a:solidFill>
                  <a:schemeClr val="tx1"/>
                </a:solidFill>
                <a:latin typeface="Barlow" panose="00000500000000000000" pitchFamily="2" charset="0"/>
              </a:rPr>
              <a:t>Wijziging openingsuren: geen vluchten tussen 06,00 en 07,00 uur</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6211399" cy="884190"/>
          </a:xfrm>
        </p:spPr>
        <p:txBody>
          <a:bodyPr>
            <a:normAutofit fontScale="90000"/>
          </a:bodyPr>
          <a:lstStyle/>
          <a:p>
            <a:r>
              <a:rPr lang="nl-NL" dirty="0">
                <a:latin typeface="Arial"/>
                <a:cs typeface="Arial"/>
              </a:rPr>
              <a:t>Toekomstig vliegscenario MAA</a:t>
            </a:r>
            <a:endParaRPr lang="nl-NL" dirty="0"/>
          </a:p>
        </p:txBody>
      </p:sp>
    </p:spTree>
    <p:extLst>
      <p:ext uri="{BB962C8B-B14F-4D97-AF65-F5344CB8AC3E}">
        <p14:creationId xmlns:p14="http://schemas.microsoft.com/office/powerpoint/2010/main" val="1126142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69"/>
            <a:ext cx="9177612" cy="3237979"/>
          </a:xfrm>
        </p:spPr>
        <p:txBody>
          <a:bodyPr vert="horz" lIns="0" tIns="45720" rIns="91440" bIns="45720" rtlCol="0" anchor="t">
            <a:normAutofit/>
          </a:bodyPr>
          <a:lstStyle/>
          <a:p>
            <a:pPr marL="57150" fontAlgn="base"/>
            <a:r>
              <a:rPr lang="nl-NL" sz="1500" dirty="0">
                <a:solidFill>
                  <a:srgbClr val="262626"/>
                </a:solidFill>
                <a:latin typeface="Barlow" panose="00000500000000000000" pitchFamily="2" charset="0"/>
              </a:rPr>
              <a:t>Aanvraag versus Besluit PS: </a:t>
            </a:r>
          </a:p>
          <a:p>
            <a:pPr marL="514350" lvl="1" fontAlgn="base"/>
            <a:r>
              <a:rPr lang="nl-NL" sz="1500" dirty="0">
                <a:solidFill>
                  <a:srgbClr val="262626"/>
                </a:solidFill>
                <a:latin typeface="Barlow" panose="00000500000000000000" pitchFamily="2" charset="0"/>
              </a:rPr>
              <a:t>Aanvraag </a:t>
            </a:r>
            <a:r>
              <a:rPr lang="nl-NL" sz="1500" dirty="0" err="1">
                <a:solidFill>
                  <a:srgbClr val="262626"/>
                </a:solidFill>
                <a:latin typeface="Barlow" panose="00000500000000000000" pitchFamily="2" charset="0"/>
              </a:rPr>
              <a:t>matcht</a:t>
            </a:r>
            <a:r>
              <a:rPr lang="nl-NL" sz="1500" dirty="0">
                <a:solidFill>
                  <a:srgbClr val="262626"/>
                </a:solidFill>
                <a:latin typeface="Barlow" panose="00000500000000000000" pitchFamily="2" charset="0"/>
              </a:rPr>
              <a:t> met:</a:t>
            </a:r>
          </a:p>
          <a:p>
            <a:pPr marL="971550" lvl="2" fontAlgn="base"/>
            <a:r>
              <a:rPr lang="nl-NL" sz="1500" dirty="0">
                <a:solidFill>
                  <a:srgbClr val="262626"/>
                </a:solidFill>
                <a:latin typeface="Barlow" panose="00000500000000000000" pitchFamily="2" charset="0"/>
              </a:rPr>
              <a:t>Businessplan MAA voor het scenario 2025 en doelstelling #EGH volgens de Van Geel systematiek</a:t>
            </a:r>
          </a:p>
          <a:p>
            <a:pPr marL="971550" lvl="2" fontAlgn="base"/>
            <a:r>
              <a:rPr lang="nl-NL" sz="1500" dirty="0">
                <a:solidFill>
                  <a:srgbClr val="262626"/>
                </a:solidFill>
                <a:latin typeface="Barlow" panose="00000500000000000000" pitchFamily="2" charset="0"/>
              </a:rPr>
              <a:t>Besluit PS d.d. 16.12.2022</a:t>
            </a:r>
          </a:p>
          <a:p>
            <a:pPr marL="971550" lvl="2" fontAlgn="base"/>
            <a:r>
              <a:rPr lang="nl-NL" sz="1500" dirty="0">
                <a:solidFill>
                  <a:srgbClr val="262626"/>
                </a:solidFill>
                <a:latin typeface="Barlow" panose="00000500000000000000" pitchFamily="2" charset="0"/>
              </a:rPr>
              <a:t>Amendement 145 zoals door PS besloten op 03.06.2022</a:t>
            </a:r>
          </a:p>
          <a:p>
            <a:pPr marL="514350" lvl="1" fontAlgn="base"/>
            <a:r>
              <a:rPr lang="nl-NL" sz="1500" dirty="0">
                <a:solidFill>
                  <a:srgbClr val="262626"/>
                </a:solidFill>
                <a:latin typeface="Barlow" panose="00000500000000000000" pitchFamily="2" charset="0"/>
              </a:rPr>
              <a:t>Min. I&amp;W heeft MAA gevraagd om geluidbelastingen te bepalen volgens Doc29</a:t>
            </a: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dirty="0">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6211399" cy="884190"/>
          </a:xfrm>
        </p:spPr>
        <p:txBody>
          <a:bodyPr>
            <a:normAutofit fontScale="90000"/>
          </a:bodyPr>
          <a:lstStyle/>
          <a:p>
            <a:r>
              <a:rPr lang="nl-NL" dirty="0">
                <a:latin typeface="Arial"/>
                <a:cs typeface="Arial"/>
              </a:rPr>
              <a:t>Toekomstig vliegscenario MAA</a:t>
            </a:r>
            <a:endParaRPr lang="nl-NL" dirty="0"/>
          </a:p>
        </p:txBody>
      </p:sp>
    </p:spTree>
    <p:extLst>
      <p:ext uri="{BB962C8B-B14F-4D97-AF65-F5344CB8AC3E}">
        <p14:creationId xmlns:p14="http://schemas.microsoft.com/office/powerpoint/2010/main" val="1454584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F272DB6E-4736-D240-949D-0E8F90F5A5E8}"/>
              </a:ext>
            </a:extLst>
          </p:cNvPr>
          <p:cNvSpPr>
            <a:spLocks noGrp="1"/>
          </p:cNvSpPr>
          <p:nvPr>
            <p:ph type="subTitle" idx="13"/>
          </p:nvPr>
        </p:nvSpPr>
        <p:spPr/>
        <p:txBody>
          <a:bodyPr/>
          <a:lstStyle/>
          <a:p>
            <a:r>
              <a:rPr lang="nl-NL" dirty="0"/>
              <a:t>17 januari 2024</a:t>
            </a:r>
          </a:p>
        </p:txBody>
      </p:sp>
      <p:pic>
        <p:nvPicPr>
          <p:cNvPr id="7" name="Tijdelijke aanduiding voor afbeelding 6" descr="Afbeelding met buitenshuis, grond, voertuig, kruising&#10;&#10;Automatisch gegenereerde beschrijving">
            <a:extLst>
              <a:ext uri="{FF2B5EF4-FFF2-40B4-BE49-F238E27FC236}">
                <a16:creationId xmlns:a16="http://schemas.microsoft.com/office/drawing/2014/main" id="{35842429-1EB8-FA5E-FA69-1C7D45D0CE6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ekstvak 1">
            <a:extLst>
              <a:ext uri="{FF2B5EF4-FFF2-40B4-BE49-F238E27FC236}">
                <a16:creationId xmlns:a16="http://schemas.microsoft.com/office/drawing/2014/main" id="{467D93CC-B602-3EB0-DC3C-EE4C97CF7873}"/>
              </a:ext>
            </a:extLst>
          </p:cNvPr>
          <p:cNvSpPr txBox="1"/>
          <p:nvPr/>
        </p:nvSpPr>
        <p:spPr>
          <a:xfrm>
            <a:off x="8612776" y="4302035"/>
            <a:ext cx="3579223" cy="954107"/>
          </a:xfrm>
          <a:prstGeom prst="rect">
            <a:avLst/>
          </a:prstGeom>
          <a:noFill/>
        </p:spPr>
        <p:txBody>
          <a:bodyPr wrap="square" rtlCol="0">
            <a:spAutoFit/>
          </a:bodyPr>
          <a:lstStyle/>
          <a:p>
            <a:r>
              <a:rPr lang="nl-NL" sz="2800" dirty="0"/>
              <a:t>Deel 2: informatie m.e.r.-beoordeling</a:t>
            </a:r>
          </a:p>
        </p:txBody>
      </p:sp>
    </p:spTree>
    <p:extLst>
      <p:ext uri="{BB962C8B-B14F-4D97-AF65-F5344CB8AC3E}">
        <p14:creationId xmlns:p14="http://schemas.microsoft.com/office/powerpoint/2010/main" val="484340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70"/>
            <a:ext cx="10357472" cy="2832610"/>
          </a:xfrm>
        </p:spPr>
        <p:txBody>
          <a:bodyPr vert="horz" lIns="0" tIns="45720" rIns="91440" bIns="45720" rtlCol="0" anchor="t">
            <a:normAutofit/>
          </a:bodyPr>
          <a:lstStyle/>
          <a:p>
            <a:pPr fontAlgn="base"/>
            <a:r>
              <a:rPr lang="nl-NL" sz="1500" dirty="0" err="1">
                <a:solidFill>
                  <a:srgbClr val="262626"/>
                </a:solidFill>
                <a:latin typeface="Barlow" panose="00000500000000000000" pitchFamily="2" charset="0"/>
                <a:ea typeface="Calibri" panose="020F0502020204030204" pitchFamily="34" charset="0"/>
              </a:rPr>
              <a:t>Wnb</a:t>
            </a:r>
            <a:r>
              <a:rPr lang="nl-NL" sz="1500" dirty="0">
                <a:solidFill>
                  <a:srgbClr val="262626"/>
                </a:solidFill>
                <a:latin typeface="Barlow" panose="00000500000000000000" pitchFamily="2" charset="0"/>
                <a:ea typeface="Calibri" panose="020F0502020204030204" pitchFamily="34" charset="0"/>
              </a:rPr>
              <a:t>-vergunning</a:t>
            </a:r>
          </a:p>
          <a:p>
            <a:pPr fontAlgn="base"/>
            <a:r>
              <a:rPr lang="nl-NL" sz="1500" dirty="0">
                <a:solidFill>
                  <a:srgbClr val="262626"/>
                </a:solidFill>
                <a:latin typeface="Barlow" panose="00000500000000000000" pitchFamily="2" charset="0"/>
                <a:ea typeface="Calibri" panose="020F0502020204030204" pitchFamily="34" charset="0"/>
              </a:rPr>
              <a:t>PIP 					gecoördineerd</a:t>
            </a:r>
          </a:p>
          <a:p>
            <a:pPr fontAlgn="base"/>
            <a:r>
              <a:rPr lang="nl-NL" sz="1500" dirty="0">
                <a:solidFill>
                  <a:srgbClr val="262626"/>
                </a:solidFill>
                <a:latin typeface="Barlow" panose="00000500000000000000" pitchFamily="2" charset="0"/>
                <a:ea typeface="Calibri" panose="020F0502020204030204" pitchFamily="34" charset="0"/>
              </a:rPr>
              <a:t>Omgevingsvergunning			(ontwerpen gepubliceerd op  15, resp. 28 december 2023)</a:t>
            </a:r>
          </a:p>
          <a:p>
            <a:pPr fontAlgn="base"/>
            <a:endParaRPr lang="nl-NL" sz="1500" dirty="0">
              <a:solidFill>
                <a:srgbClr val="262626"/>
              </a:solidFill>
              <a:latin typeface="Barlow" panose="00000500000000000000" pitchFamily="2" charset="0"/>
              <a:ea typeface="Calibri" panose="020F0502020204030204" pitchFamily="34" charset="0"/>
            </a:endParaRPr>
          </a:p>
          <a:p>
            <a:pPr fontAlgn="base"/>
            <a:endParaRPr lang="nl-NL" sz="1500" dirty="0">
              <a:solidFill>
                <a:srgbClr val="262626"/>
              </a:solidFill>
              <a:latin typeface="Barlow" panose="00000500000000000000" pitchFamily="2" charset="0"/>
              <a:ea typeface="Calibri" panose="020F0502020204030204" pitchFamily="34" charset="0"/>
            </a:endParaRPr>
          </a:p>
          <a:p>
            <a:pPr fontAlgn="base"/>
            <a:r>
              <a:rPr lang="nl-NL" sz="1500" dirty="0" err="1">
                <a:solidFill>
                  <a:srgbClr val="262626"/>
                </a:solidFill>
                <a:latin typeface="Barlow" panose="00000500000000000000" pitchFamily="2" charset="0"/>
                <a:ea typeface="Calibri" panose="020F0502020204030204" pitchFamily="34" charset="0"/>
              </a:rPr>
              <a:t>M.e.r</a:t>
            </a:r>
            <a:r>
              <a:rPr lang="nl-NL" sz="1500" dirty="0">
                <a:solidFill>
                  <a:srgbClr val="262626"/>
                </a:solidFill>
                <a:latin typeface="Barlow" panose="00000500000000000000" pitchFamily="2" charset="0"/>
                <a:ea typeface="Calibri" panose="020F0502020204030204" pitchFamily="34" charset="0"/>
              </a:rPr>
              <a:t>.-beoordeling LHB</a:t>
            </a:r>
          </a:p>
          <a:p>
            <a:pPr fontAlgn="base"/>
            <a:r>
              <a:rPr lang="nl-NL" sz="1500" dirty="0">
                <a:solidFill>
                  <a:srgbClr val="262626"/>
                </a:solidFill>
                <a:latin typeface="Barlow" panose="00000500000000000000" pitchFamily="2" charset="0"/>
                <a:ea typeface="Calibri" panose="020F0502020204030204" pitchFamily="34" charset="0"/>
              </a:rPr>
              <a:t>Aanvraag Luchthavenbesluit</a:t>
            </a:r>
            <a:endParaRPr lang="nl-NL" sz="1500" dirty="0">
              <a:solidFill>
                <a:srgbClr val="262626"/>
              </a:solidFill>
              <a:effectLst/>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10357472" cy="884190"/>
          </a:xfrm>
        </p:spPr>
        <p:txBody>
          <a:bodyPr>
            <a:normAutofit/>
          </a:bodyPr>
          <a:lstStyle/>
          <a:p>
            <a:r>
              <a:rPr lang="nl-NL" dirty="0" err="1">
                <a:latin typeface="Arial"/>
                <a:cs typeface="Arial"/>
              </a:rPr>
              <a:t>M.e.r</a:t>
            </a:r>
            <a:r>
              <a:rPr lang="nl-NL" dirty="0">
                <a:latin typeface="Arial"/>
                <a:cs typeface="Arial"/>
              </a:rPr>
              <a:t>.-beoordeling LHB en overige procedures</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
        <p:nvSpPr>
          <p:cNvPr id="7" name="Rechteraccolade 5">
            <a:extLst>
              <a:ext uri="{FF2B5EF4-FFF2-40B4-BE49-F238E27FC236}">
                <a16:creationId xmlns:a16="http://schemas.microsoft.com/office/drawing/2014/main" id="{BFBC68F2-4CB4-A9DB-F318-04993B484BEA}"/>
              </a:ext>
            </a:extLst>
          </p:cNvPr>
          <p:cNvSpPr/>
          <p:nvPr/>
        </p:nvSpPr>
        <p:spPr>
          <a:xfrm>
            <a:off x="4533900" y="3150466"/>
            <a:ext cx="175260" cy="96774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80948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70"/>
            <a:ext cx="9968106" cy="2832610"/>
          </a:xfrm>
        </p:spPr>
        <p:txBody>
          <a:bodyPr vert="horz" lIns="0" tIns="45720" rIns="91440" bIns="45720" rtlCol="0" anchor="t">
            <a:noAutofit/>
          </a:bodyPr>
          <a:lstStyle/>
          <a:p>
            <a:pPr fontAlgn="base"/>
            <a:r>
              <a:rPr lang="nl-NL" sz="1500" dirty="0">
                <a:solidFill>
                  <a:srgbClr val="262626"/>
                </a:solidFill>
                <a:effectLst/>
                <a:latin typeface="Barlow" panose="00000500000000000000" pitchFamily="2" charset="0"/>
                <a:ea typeface="Calibri" panose="020F0502020204030204" pitchFamily="34" charset="0"/>
              </a:rPr>
              <a:t>25 mei 2023: </a:t>
            </a:r>
          </a:p>
          <a:p>
            <a:pPr lvl="1" fontAlgn="base"/>
            <a:r>
              <a:rPr lang="nl-NL" sz="1500" dirty="0">
                <a:solidFill>
                  <a:srgbClr val="262626"/>
                </a:solidFill>
                <a:effectLst/>
                <a:latin typeface="Barlow" panose="00000500000000000000" pitchFamily="2" charset="0"/>
                <a:ea typeface="Calibri" panose="020F0502020204030204" pitchFamily="34" charset="0"/>
              </a:rPr>
              <a:t>door Min. </a:t>
            </a:r>
            <a:r>
              <a:rPr lang="nl-NL" sz="1500" dirty="0" err="1">
                <a:solidFill>
                  <a:srgbClr val="262626"/>
                </a:solidFill>
                <a:latin typeface="Barlow" panose="00000500000000000000" pitchFamily="2" charset="0"/>
                <a:ea typeface="Calibri" panose="020F0502020204030204" pitchFamily="34" charset="0"/>
              </a:rPr>
              <a:t>IenW</a:t>
            </a:r>
            <a:endParaRPr lang="nl-NL" sz="1500" dirty="0">
              <a:solidFill>
                <a:srgbClr val="262626"/>
              </a:solidFill>
              <a:latin typeface="Barlow" panose="00000500000000000000" pitchFamily="2" charset="0"/>
              <a:ea typeface="Calibri" panose="020F0502020204030204" pitchFamily="34" charset="0"/>
            </a:endParaRPr>
          </a:p>
          <a:p>
            <a:pPr lvl="1" fontAlgn="base"/>
            <a:r>
              <a:rPr lang="nl-NL" sz="1500" dirty="0">
                <a:solidFill>
                  <a:srgbClr val="262626"/>
                </a:solidFill>
                <a:latin typeface="Barlow" panose="00000500000000000000" pitchFamily="2" charset="0"/>
                <a:ea typeface="Calibri" panose="020F0502020204030204" pitchFamily="34" charset="0"/>
              </a:rPr>
              <a:t>procedure, proces, e.d.</a:t>
            </a:r>
          </a:p>
          <a:p>
            <a:pPr fontAlgn="base"/>
            <a:r>
              <a:rPr lang="nl-NL" sz="1500" dirty="0">
                <a:solidFill>
                  <a:srgbClr val="262626"/>
                </a:solidFill>
                <a:effectLst/>
                <a:latin typeface="Barlow" panose="00000500000000000000" pitchFamily="2" charset="0"/>
                <a:ea typeface="Calibri" panose="020F0502020204030204" pitchFamily="34" charset="0"/>
              </a:rPr>
              <a:t>6 juli 2023: </a:t>
            </a:r>
          </a:p>
          <a:p>
            <a:pPr lvl="1" fontAlgn="base"/>
            <a:r>
              <a:rPr lang="nl-NL" sz="1500" dirty="0">
                <a:solidFill>
                  <a:srgbClr val="262626"/>
                </a:solidFill>
                <a:effectLst/>
                <a:latin typeface="Barlow" panose="00000500000000000000" pitchFamily="2" charset="0"/>
                <a:ea typeface="Calibri" panose="020F0502020204030204" pitchFamily="34" charset="0"/>
              </a:rPr>
              <a:t>door MAA</a:t>
            </a:r>
          </a:p>
          <a:p>
            <a:pPr lvl="1" fontAlgn="base"/>
            <a:r>
              <a:rPr lang="nl-NL" sz="1500" dirty="0">
                <a:solidFill>
                  <a:srgbClr val="262626"/>
                </a:solidFill>
                <a:latin typeface="Barlow" panose="00000500000000000000" pitchFamily="2" charset="0"/>
                <a:ea typeface="Calibri" panose="020F0502020204030204" pitchFamily="34" charset="0"/>
              </a:rPr>
              <a:t>onderzoeksmethoden</a:t>
            </a:r>
          </a:p>
          <a:p>
            <a:pPr lvl="1" fontAlgn="base"/>
            <a:r>
              <a:rPr lang="nl-NL" sz="1500" dirty="0">
                <a:solidFill>
                  <a:srgbClr val="262626"/>
                </a:solidFill>
                <a:latin typeface="Barlow" panose="00000500000000000000" pitchFamily="2" charset="0"/>
                <a:ea typeface="Calibri" panose="020F0502020204030204" pitchFamily="34" charset="0"/>
              </a:rPr>
              <a:t>u</a:t>
            </a:r>
            <a:r>
              <a:rPr lang="nl-NL" sz="1500" dirty="0">
                <a:solidFill>
                  <a:srgbClr val="262626"/>
                </a:solidFill>
                <a:effectLst/>
                <a:latin typeface="Barlow" panose="00000500000000000000" pitchFamily="2" charset="0"/>
                <a:ea typeface="Calibri" panose="020F0502020204030204" pitchFamily="34" charset="0"/>
              </a:rPr>
              <a:t>itgangspunten onderzoeken (deels)</a:t>
            </a:r>
          </a:p>
          <a:p>
            <a:pPr fontAlgn="base"/>
            <a:r>
              <a:rPr lang="nl-NL" sz="1500" dirty="0">
                <a:solidFill>
                  <a:srgbClr val="262626"/>
                </a:solidFill>
                <a:effectLst/>
                <a:latin typeface="Barlow" panose="00000500000000000000" pitchFamily="2" charset="0"/>
                <a:ea typeface="Calibri" panose="020F0502020204030204" pitchFamily="34" charset="0"/>
              </a:rPr>
              <a:t>Voorziene bijeenkomsten:</a:t>
            </a:r>
          </a:p>
          <a:p>
            <a:pPr lvl="1" fontAlgn="base"/>
            <a:r>
              <a:rPr lang="nl-NL" sz="1500" dirty="0">
                <a:solidFill>
                  <a:srgbClr val="262626"/>
                </a:solidFill>
                <a:effectLst/>
                <a:latin typeface="Barlow" panose="00000500000000000000" pitchFamily="2" charset="0"/>
                <a:ea typeface="Calibri" panose="020F0502020204030204" pitchFamily="34" charset="0"/>
              </a:rPr>
              <a:t>26 september 2023: resultaten milieuonderzoeken</a:t>
            </a:r>
          </a:p>
          <a:p>
            <a:pPr lvl="1" fontAlgn="base"/>
            <a:r>
              <a:rPr lang="nl-NL" sz="1500" dirty="0">
                <a:solidFill>
                  <a:srgbClr val="262626"/>
                </a:solidFill>
                <a:latin typeface="Barlow" panose="00000500000000000000" pitchFamily="2" charset="0"/>
                <a:ea typeface="Calibri" panose="020F0502020204030204" pitchFamily="34" charset="0"/>
              </a:rPr>
              <a:t>e</a:t>
            </a:r>
            <a:r>
              <a:rPr lang="nl-NL" sz="1500" dirty="0">
                <a:solidFill>
                  <a:srgbClr val="262626"/>
                </a:solidFill>
                <a:effectLst/>
                <a:latin typeface="Barlow" panose="00000500000000000000" pitchFamily="2" charset="0"/>
                <a:ea typeface="Calibri" panose="020F0502020204030204" pitchFamily="34" charset="0"/>
              </a:rPr>
              <a:t>ind 2023 (na ontvangst advies </a:t>
            </a:r>
            <a:r>
              <a:rPr lang="nl-NL" sz="1500" dirty="0" err="1">
                <a:solidFill>
                  <a:srgbClr val="262626"/>
                </a:solidFill>
                <a:effectLst/>
                <a:latin typeface="Barlow" panose="00000500000000000000" pitchFamily="2" charset="0"/>
                <a:ea typeface="Calibri" panose="020F0502020204030204" pitchFamily="34" charset="0"/>
              </a:rPr>
              <a:t>cie-m.e.r</a:t>
            </a:r>
            <a:r>
              <a:rPr lang="nl-NL" sz="1500" dirty="0">
                <a:solidFill>
                  <a:srgbClr val="262626"/>
                </a:solidFill>
                <a:effectLst/>
                <a:latin typeface="Barlow" panose="00000500000000000000" pitchFamily="2" charset="0"/>
                <a:ea typeface="Calibri" panose="020F0502020204030204" pitchFamily="34" charset="0"/>
              </a:rPr>
              <a:t>. en toets  Min. I&amp;W): presentatie definitieve resultaten</a:t>
            </a:r>
          </a:p>
          <a:p>
            <a:pPr fontAlgn="base"/>
            <a:endParaRPr lang="nl-NL" sz="1500" dirty="0">
              <a:solidFill>
                <a:srgbClr val="262626"/>
              </a:solidFill>
              <a:effectLst/>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9968107" cy="884190"/>
          </a:xfrm>
        </p:spPr>
        <p:txBody>
          <a:bodyPr>
            <a:normAutofit fontScale="90000"/>
          </a:bodyPr>
          <a:lstStyle/>
          <a:p>
            <a:r>
              <a:rPr lang="nl-NL" dirty="0">
                <a:latin typeface="Arial"/>
                <a:cs typeface="Arial"/>
              </a:rPr>
              <a:t>Informatiebijeenkomsten m.e.r.-beoordeling LHB</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Tree>
    <p:extLst>
      <p:ext uri="{BB962C8B-B14F-4D97-AF65-F5344CB8AC3E}">
        <p14:creationId xmlns:p14="http://schemas.microsoft.com/office/powerpoint/2010/main" val="192328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90A21A2-9272-4B01-BC35-0770282AE789}"/>
              </a:ext>
            </a:extLst>
          </p:cNvPr>
          <p:cNvSpPr>
            <a:spLocks noGrp="1"/>
          </p:cNvSpPr>
          <p:nvPr>
            <p:ph idx="1"/>
          </p:nvPr>
        </p:nvSpPr>
        <p:spPr>
          <a:xfrm>
            <a:off x="754665" y="3129570"/>
            <a:ext cx="9968106" cy="2832610"/>
          </a:xfrm>
        </p:spPr>
        <p:txBody>
          <a:bodyPr vert="horz" lIns="0" tIns="45720" rIns="91440" bIns="45720" rtlCol="0" anchor="t">
            <a:normAutofit/>
          </a:bodyPr>
          <a:lstStyle/>
          <a:p>
            <a:pPr fontAlgn="base"/>
            <a:r>
              <a:rPr lang="nl-NL" sz="1500" dirty="0">
                <a:solidFill>
                  <a:srgbClr val="262626"/>
                </a:solidFill>
                <a:latin typeface="Barlow" panose="00000500000000000000" pitchFamily="2" charset="0"/>
                <a:ea typeface="Calibri" panose="020F0502020204030204" pitchFamily="34" charset="0"/>
              </a:rPr>
              <a:t>Het aan te vragen en te </a:t>
            </a:r>
            <a:r>
              <a:rPr lang="nl-NL" sz="1500" dirty="0" err="1">
                <a:solidFill>
                  <a:srgbClr val="262626"/>
                </a:solidFill>
                <a:latin typeface="Barlow" panose="00000500000000000000" pitchFamily="2" charset="0"/>
                <a:ea typeface="Calibri" panose="020F0502020204030204" pitchFamily="34" charset="0"/>
              </a:rPr>
              <a:t>be</a:t>
            </a:r>
            <a:r>
              <a:rPr lang="nl-NL" sz="1500" dirty="0">
                <a:solidFill>
                  <a:srgbClr val="262626"/>
                </a:solidFill>
                <a:latin typeface="Barlow" panose="00000500000000000000" pitchFamily="2" charset="0"/>
                <a:ea typeface="Calibri" panose="020F0502020204030204" pitchFamily="34" charset="0"/>
              </a:rPr>
              <a:t>-</a:t>
            </a:r>
            <a:r>
              <a:rPr lang="nl-NL" sz="1500" dirty="0" err="1">
                <a:solidFill>
                  <a:srgbClr val="262626"/>
                </a:solidFill>
                <a:latin typeface="Barlow" panose="00000500000000000000" pitchFamily="2" charset="0"/>
                <a:ea typeface="Calibri" panose="020F0502020204030204" pitchFamily="34" charset="0"/>
              </a:rPr>
              <a:t>mer-en</a:t>
            </a:r>
            <a:r>
              <a:rPr lang="nl-NL" sz="1500" dirty="0">
                <a:solidFill>
                  <a:srgbClr val="262626"/>
                </a:solidFill>
                <a:latin typeface="Barlow" panose="00000500000000000000" pitchFamily="2" charset="0"/>
                <a:ea typeface="Calibri" panose="020F0502020204030204" pitchFamily="34" charset="0"/>
              </a:rPr>
              <a:t> toekomstscenario is vastgesteld, doch dient nog te worden gefinetuned op basis van geluidberekeningen.</a:t>
            </a:r>
          </a:p>
          <a:p>
            <a:pPr fontAlgn="base"/>
            <a:r>
              <a:rPr lang="nl-NL" sz="1500" dirty="0">
                <a:solidFill>
                  <a:srgbClr val="262626"/>
                </a:solidFill>
                <a:effectLst/>
                <a:latin typeface="Barlow" panose="00000500000000000000" pitchFamily="2" charset="0"/>
                <a:ea typeface="Calibri" panose="020F0502020204030204" pitchFamily="34" charset="0"/>
              </a:rPr>
              <a:t>Nadere afspraken gemaakt met I&amp;W over planning en detailniveau van de onderzoeken</a:t>
            </a:r>
          </a:p>
          <a:p>
            <a:pPr fontAlgn="base"/>
            <a:r>
              <a:rPr lang="nl-NL" sz="1500" dirty="0">
                <a:solidFill>
                  <a:srgbClr val="262626"/>
                </a:solidFill>
                <a:latin typeface="Barlow" panose="00000500000000000000" pitchFamily="2" charset="0"/>
                <a:ea typeface="Calibri" panose="020F0502020204030204" pitchFamily="34" charset="0"/>
              </a:rPr>
              <a:t>Planning Communicatie met de omgeving is aangepast</a:t>
            </a:r>
            <a:endParaRPr lang="nl-NL" sz="1500" dirty="0">
              <a:solidFill>
                <a:srgbClr val="262626"/>
              </a:solidFill>
              <a:effectLst/>
              <a:latin typeface="Barlow" panose="00000500000000000000" pitchFamily="2" charset="0"/>
              <a:ea typeface="Calibri" panose="020F0502020204030204" pitchFamily="34" charset="0"/>
            </a:endParaRPr>
          </a:p>
          <a:p>
            <a:pPr fontAlgn="base"/>
            <a:endParaRPr lang="nl-NL" sz="1500" dirty="0">
              <a:solidFill>
                <a:srgbClr val="262626"/>
              </a:solidFill>
              <a:effectLst/>
              <a:latin typeface="Barlow" panose="00000500000000000000" pitchFamily="2" charset="0"/>
              <a:ea typeface="Calibri" panose="020F0502020204030204" pitchFamily="34" charset="0"/>
            </a:endParaRPr>
          </a:p>
          <a:p>
            <a:pPr fontAlgn="base"/>
            <a:endParaRPr lang="nl-NL" sz="1500" dirty="0">
              <a:solidFill>
                <a:srgbClr val="262626"/>
              </a:solidFill>
              <a:effectLst/>
              <a:latin typeface="Barlow" panose="00000500000000000000" pitchFamily="2" charset="0"/>
              <a:ea typeface="Calibri" panose="020F0502020204030204" pitchFamily="34" charset="0"/>
            </a:endParaRPr>
          </a:p>
        </p:txBody>
      </p:sp>
      <p:sp>
        <p:nvSpPr>
          <p:cNvPr id="2" name="Ondertitel 1">
            <a:extLst>
              <a:ext uri="{FF2B5EF4-FFF2-40B4-BE49-F238E27FC236}">
                <a16:creationId xmlns:a16="http://schemas.microsoft.com/office/drawing/2014/main" id="{826857E2-5A65-4155-B39A-79E39AC273F4}"/>
              </a:ext>
            </a:extLst>
          </p:cNvPr>
          <p:cNvSpPr>
            <a:spLocks noGrp="1"/>
          </p:cNvSpPr>
          <p:nvPr>
            <p:ph type="subTitle" idx="13"/>
          </p:nvPr>
        </p:nvSpPr>
        <p:spPr/>
        <p:txBody>
          <a:bodyPr vert="horz" lIns="0" tIns="45720" rIns="90000" bIns="45720" rtlCol="0" anchor="t">
            <a:normAutofit/>
          </a:bodyPr>
          <a:lstStyle/>
          <a:p>
            <a:r>
              <a:rPr lang="en-US">
                <a:latin typeface="Arial"/>
                <a:cs typeface="Arial"/>
              </a:rPr>
              <a:t>  </a:t>
            </a:r>
          </a:p>
        </p:txBody>
      </p:sp>
      <p:sp>
        <p:nvSpPr>
          <p:cNvPr id="5" name="Titel 4">
            <a:extLst>
              <a:ext uri="{FF2B5EF4-FFF2-40B4-BE49-F238E27FC236}">
                <a16:creationId xmlns:a16="http://schemas.microsoft.com/office/drawing/2014/main" id="{9A1876FF-5E71-490A-AE54-ACC4865B378E}"/>
              </a:ext>
            </a:extLst>
          </p:cNvPr>
          <p:cNvSpPr>
            <a:spLocks noGrp="1"/>
          </p:cNvSpPr>
          <p:nvPr>
            <p:ph type="title"/>
          </p:nvPr>
        </p:nvSpPr>
        <p:spPr>
          <a:xfrm>
            <a:off x="754665" y="1238719"/>
            <a:ext cx="9968107" cy="884190"/>
          </a:xfrm>
        </p:spPr>
        <p:txBody>
          <a:bodyPr>
            <a:normAutofit/>
          </a:bodyPr>
          <a:lstStyle/>
          <a:p>
            <a:r>
              <a:rPr lang="nl-NL" dirty="0">
                <a:latin typeface="Arial"/>
                <a:cs typeface="Arial"/>
              </a:rPr>
              <a:t>Wat is nieuw sinds 6 juli 2023? </a:t>
            </a:r>
            <a:endParaRPr lang="nl-NL" dirty="0"/>
          </a:p>
        </p:txBody>
      </p:sp>
      <p:pic>
        <p:nvPicPr>
          <p:cNvPr id="3" name="Afbeelding 3">
            <a:extLst>
              <a:ext uri="{FF2B5EF4-FFF2-40B4-BE49-F238E27FC236}">
                <a16:creationId xmlns:a16="http://schemas.microsoft.com/office/drawing/2014/main" id="{367CB92F-A43A-64F5-E38A-1E7D6D967F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1099" y="222078"/>
            <a:ext cx="951673" cy="454207"/>
          </a:xfrm>
          <a:prstGeom prst="rect">
            <a:avLst/>
          </a:prstGeom>
        </p:spPr>
      </p:pic>
      <p:pic>
        <p:nvPicPr>
          <p:cNvPr id="6" name="Picture 5" descr="Logo&#10;&#10;Description automatically generated">
            <a:extLst>
              <a:ext uri="{FF2B5EF4-FFF2-40B4-BE49-F238E27FC236}">
                <a16:creationId xmlns:a16="http://schemas.microsoft.com/office/drawing/2014/main" id="{2FEBF6FF-B8D7-DBD8-0E1D-0F492AA5E4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506" y="100008"/>
            <a:ext cx="1080617" cy="576277"/>
          </a:xfrm>
          <a:prstGeom prst="rect">
            <a:avLst/>
          </a:prstGeom>
        </p:spPr>
      </p:pic>
    </p:spTree>
    <p:extLst>
      <p:ext uri="{BB962C8B-B14F-4D97-AF65-F5344CB8AC3E}">
        <p14:creationId xmlns:p14="http://schemas.microsoft.com/office/powerpoint/2010/main" val="92715119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C0FF144DA49D44AD02742A471BDC20" ma:contentTypeVersion="18" ma:contentTypeDescription="Create a new document." ma:contentTypeScope="" ma:versionID="f0854bdf39e6ec405c642b56fd42859f">
  <xsd:schema xmlns:xsd="http://www.w3.org/2001/XMLSchema" xmlns:xs="http://www.w3.org/2001/XMLSchema" xmlns:p="http://schemas.microsoft.com/office/2006/metadata/properties" xmlns:ns2="ebe0e45b-3568-49a2-aa07-6790ef2d3ba9" xmlns:ns3="57db1893-25c8-4178-89a7-3756d9cbf278" targetNamespace="http://schemas.microsoft.com/office/2006/metadata/properties" ma:root="true" ma:fieldsID="511e6da9c690e34186e1ff75c2588140" ns2:_="" ns3:_="">
    <xsd:import namespace="ebe0e45b-3568-49a2-aa07-6790ef2d3ba9"/>
    <xsd:import namespace="57db1893-25c8-4178-89a7-3756d9cbf2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e0e45b-3568-49a2-aa07-6790ef2d3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fab787f-153a-46c4-86c0-bc487e4276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db1893-25c8-4178-89a7-3756d9cbf27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d369249-5489-4a0a-b904-92fdc65604bd}" ma:internalName="TaxCatchAll" ma:showField="CatchAllData" ma:web="57db1893-25c8-4178-89a7-3756d9cbf2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7db1893-25c8-4178-89a7-3756d9cbf278">
      <UserInfo>
        <DisplayName>Niels Cremers</DisplayName>
        <AccountId>44</AccountId>
        <AccountType/>
      </UserInfo>
    </SharedWithUsers>
    <TaxCatchAll xmlns="57db1893-25c8-4178-89a7-3756d9cbf278" xsi:nil="true"/>
    <lcf76f155ced4ddcb4097134ff3c332f xmlns="ebe0e45b-3568-49a2-aa07-6790ef2d3b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D5F89EE-606B-48BE-A647-4EAB19D648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e0e45b-3568-49a2-aa07-6790ef2d3ba9"/>
    <ds:schemaRef ds:uri="57db1893-25c8-4178-89a7-3756d9cbf2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307678-7799-4E8B-A4DA-4C0128AC93CA}">
  <ds:schemaRefs>
    <ds:schemaRef ds:uri="http://schemas.microsoft.com/sharepoint/v3/contenttype/forms"/>
  </ds:schemaRefs>
</ds:datastoreItem>
</file>

<file path=customXml/itemProps3.xml><?xml version="1.0" encoding="utf-8"?>
<ds:datastoreItem xmlns:ds="http://schemas.openxmlformats.org/officeDocument/2006/customXml" ds:itemID="{FAB0B84F-F974-4396-9653-1CCECC47D637}">
  <ds:schemaRefs>
    <ds:schemaRef ds:uri="http://purl.org/dc/terms/"/>
    <ds:schemaRef ds:uri="57db1893-25c8-4178-89a7-3756d9cbf278"/>
    <ds:schemaRef ds:uri="http://schemas.microsoft.com/office/2006/documentManagement/types"/>
    <ds:schemaRef ds:uri="http://purl.org/dc/elements/1.1/"/>
    <ds:schemaRef ds:uri="http://schemas.microsoft.com/office/2006/metadata/properties"/>
    <ds:schemaRef ds:uri="ebe0e45b-3568-49a2-aa07-6790ef2d3ba9"/>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4697</Words>
  <Application>Microsoft Office PowerPoint</Application>
  <PresentationFormat>Widescreen</PresentationFormat>
  <Paragraphs>400</Paragraphs>
  <Slides>37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Barlow</vt:lpstr>
      <vt:lpstr>Calibri</vt:lpstr>
      <vt:lpstr>Calibri Light</vt:lpstr>
      <vt:lpstr>Courier New</vt:lpstr>
      <vt:lpstr>Symbol</vt:lpstr>
      <vt:lpstr>Kantoorthema</vt:lpstr>
      <vt:lpstr>PowerPoint Presentation</vt:lpstr>
      <vt:lpstr>Programma</vt:lpstr>
      <vt:lpstr>PowerPoint Presentation</vt:lpstr>
      <vt:lpstr>Toekomstig vliegscenario MAA</vt:lpstr>
      <vt:lpstr>Toekomstig vliegscenario MAA</vt:lpstr>
      <vt:lpstr>PowerPoint Presentation</vt:lpstr>
      <vt:lpstr>M.e.r.-beoordeling LHB en overige procedures</vt:lpstr>
      <vt:lpstr>Informatiebijeenkomsten m.e.r.-beoordeling LHB</vt:lpstr>
      <vt:lpstr>Wat is nieuw sinds 6 juli 2023? </vt:lpstr>
      <vt:lpstr>Informatiebijeenkomsten m.e.r.-beoordeling LHB</vt:lpstr>
      <vt:lpstr>Te onderzoeken scenario’s</vt:lpstr>
      <vt:lpstr>Operationele uitgangspunten</vt:lpstr>
      <vt:lpstr>Wat onderzoeken we?</vt:lpstr>
      <vt:lpstr>Geluid</vt:lpstr>
      <vt:lpstr>Geluid: van NRM naar Doc29</vt:lpstr>
      <vt:lpstr>Geluid: van NRM naar Doc29 </vt:lpstr>
      <vt:lpstr>Externe veiligheid (ongewijzigd)</vt:lpstr>
      <vt:lpstr>Ruimtegebruik en ruimtelijke ordening</vt:lpstr>
      <vt:lpstr>Luchtkwaliteit</vt:lpstr>
      <vt:lpstr>Luchtkwaliteit</vt:lpstr>
      <vt:lpstr>Luchtkwaliteit</vt:lpstr>
      <vt:lpstr>Luchtkwaliteit</vt:lpstr>
      <vt:lpstr>Luchtkwaliteit</vt:lpstr>
      <vt:lpstr>Luchtkwaliteit</vt:lpstr>
      <vt:lpstr>Geur</vt:lpstr>
      <vt:lpstr>Geur</vt:lpstr>
      <vt:lpstr>Klimaat (ongewijzigd)</vt:lpstr>
      <vt:lpstr>Gezondheid</vt:lpstr>
      <vt:lpstr>Natuur</vt:lpstr>
      <vt:lpstr>Mitigerende maatregelen</vt:lpstr>
      <vt:lpstr>Vervolg</vt:lpstr>
      <vt:lpstr>Communicatie</vt:lpstr>
      <vt:lpstr>PowerPoint Presentation</vt:lpstr>
      <vt:lpstr>Bij inhoudelijke vragen of opmerkingen: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Sarah De Bruijn</dc:creator>
  <cp:lastModifiedBy>Hella Hendriks</cp:lastModifiedBy>
  <cp:revision>37</cp:revision>
  <cp:lastPrinted>2024-01-17T14:46:48Z</cp:lastPrinted>
  <dcterms:created xsi:type="dcterms:W3CDTF">2021-12-07T13:18:33Z</dcterms:created>
  <dcterms:modified xsi:type="dcterms:W3CDTF">2024-01-26T19:04:04Z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0x010100C3C0FF144DA49D44AD02742A471BDC20</vt:lpwstr>
  </property>
  <property fmtid="{D5CDD505-2E9C-101B-9397-08002B2CF9AE}" pid="3" name="MediaServiceImageTags">
    <vt:lpwstr/>
  </property>
</Properties>
</file>